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6"/>
  </p:sldMasterIdLst>
  <p:sldIdLst>
    <p:sldId id="256" r:id="rId7"/>
    <p:sldId id="257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54F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57BE45-872A-4BBD-A29D-3AF3C5C8977C}" v="9" dt="2025-03-10T13:16:06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lle Pereda" userId="30bf32b4-d70f-4632-b3f1-6a4599a4892e" providerId="ADAL" clId="{F18C89EB-B0AE-4B85-8CEB-2017855D2642}"/>
    <pc:docChg chg="modSld">
      <pc:chgData name="Lucille Pereda" userId="30bf32b4-d70f-4632-b3f1-6a4599a4892e" providerId="ADAL" clId="{F18C89EB-B0AE-4B85-8CEB-2017855D2642}" dt="2023-10-31T16:10:40.336" v="43" actId="6549"/>
      <pc:docMkLst>
        <pc:docMk/>
      </pc:docMkLst>
      <pc:sldChg chg="modSp mod">
        <pc:chgData name="Lucille Pereda" userId="30bf32b4-d70f-4632-b3f1-6a4599a4892e" providerId="ADAL" clId="{F18C89EB-B0AE-4B85-8CEB-2017855D2642}" dt="2023-10-31T16:10:28.274" v="22" actId="6549"/>
        <pc:sldMkLst>
          <pc:docMk/>
          <pc:sldMk cId="186738389" sldId="256"/>
        </pc:sldMkLst>
        <pc:spChg chg="mod">
          <ac:chgData name="Lucille Pereda" userId="30bf32b4-d70f-4632-b3f1-6a4599a4892e" providerId="ADAL" clId="{F18C89EB-B0AE-4B85-8CEB-2017855D2642}" dt="2023-10-31T16:10:28.274" v="22" actId="6549"/>
          <ac:spMkLst>
            <pc:docMk/>
            <pc:sldMk cId="186738389" sldId="256"/>
            <ac:spMk id="7" creationId="{EA75C4A8-408C-D63D-CD12-2C944E65A534}"/>
          </ac:spMkLst>
        </pc:spChg>
      </pc:sldChg>
      <pc:sldChg chg="modSp mod">
        <pc:chgData name="Lucille Pereda" userId="30bf32b4-d70f-4632-b3f1-6a4599a4892e" providerId="ADAL" clId="{F18C89EB-B0AE-4B85-8CEB-2017855D2642}" dt="2023-10-31T16:10:40.336" v="43" actId="6549"/>
        <pc:sldMkLst>
          <pc:docMk/>
          <pc:sldMk cId="1956156660" sldId="258"/>
        </pc:sldMkLst>
        <pc:spChg chg="mod">
          <ac:chgData name="Lucille Pereda" userId="30bf32b4-d70f-4632-b3f1-6a4599a4892e" providerId="ADAL" clId="{F18C89EB-B0AE-4B85-8CEB-2017855D2642}" dt="2023-10-31T16:10:40.336" v="43" actId="6549"/>
          <ac:spMkLst>
            <pc:docMk/>
            <pc:sldMk cId="1956156660" sldId="258"/>
            <ac:spMk id="7" creationId="{EA75C4A8-408C-D63D-CD12-2C944E65A534}"/>
          </ac:spMkLst>
        </pc:spChg>
      </pc:sldChg>
    </pc:docChg>
  </pc:docChgLst>
  <pc:docChgLst>
    <pc:chgData name="Maya Falah" userId="e1106a1f-6408-4217-9548-9f1105c4475e" providerId="ADAL" clId="{9054EE35-01BC-4C22-BCD0-C3E490CA5A39}"/>
    <pc:docChg chg="custSel modSld">
      <pc:chgData name="Maya Falah" userId="e1106a1f-6408-4217-9548-9f1105c4475e" providerId="ADAL" clId="{9054EE35-01BC-4C22-BCD0-C3E490CA5A39}" dt="2023-11-03T12:02:10.597" v="2" actId="1076"/>
      <pc:docMkLst>
        <pc:docMk/>
      </pc:docMkLst>
      <pc:sldChg chg="delSp modSp mod">
        <pc:chgData name="Maya Falah" userId="e1106a1f-6408-4217-9548-9f1105c4475e" providerId="ADAL" clId="{9054EE35-01BC-4C22-BCD0-C3E490CA5A39}" dt="2023-11-03T12:02:10.597" v="2" actId="1076"/>
        <pc:sldMkLst>
          <pc:docMk/>
          <pc:sldMk cId="1191288449" sldId="260"/>
        </pc:sldMkLst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2" creationId="{7B5DA22B-D587-AA63-5362-5DF2354B3A9A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3" creationId="{BD7BFB7B-0793-DB95-F4F9-FD7CF6B4FD43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5" creationId="{5DDDDDED-6293-6D33-3A64-EBCE00CEAB7F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9" creationId="{CA43BE1C-2848-1EE9-C0A4-472315B02042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11" creationId="{E36D2FD8-FF25-D187-5A49-32C9557454AD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12" creationId="{88E85E7A-27FC-88C2-AD8E-3C1920156F0C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14" creationId="{55F5E9F4-66C4-DDDB-9C3E-05A7183663C2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16" creationId="{2347728A-FBF5-15C7-06F6-258E115048AD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18" creationId="{9EFBDB06-BED7-C528-9921-B1CAA1DDA726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20" creationId="{50406409-6888-738A-2B17-B04A074D5A96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22" creationId="{EC10D022-B1DF-016F-A9C2-0CDBB7E97EF8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25" creationId="{DF1E5964-A63C-777A-725A-FE033C029C40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27" creationId="{381B8DA3-63CB-6946-DB2C-19D66C4F9304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29" creationId="{2F4908BC-AC4D-A7D2-2694-28862E38CA9E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30" creationId="{3B6BCF01-1720-9A25-5E04-76608C83A7D3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31" creationId="{F7917D88-D745-D001-4466-72F876E00D6F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32" creationId="{43756031-4A9D-D1A0-3B9D-6EBA043AF6F9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33" creationId="{E16C7DB0-2373-A6B6-24BF-0EC6802E48B2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34" creationId="{E2B8E314-66CE-DE0F-46FE-A975A9B76FB0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35" creationId="{1BD6FEBD-29D2-7968-22F0-9B8F71267BF3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36" creationId="{C2DD0E2E-DB0A-5EA2-376C-40E635C7E26A}"/>
          </ac:spMkLst>
        </pc:spChg>
        <pc:spChg chg="mod">
          <ac:chgData name="Maya Falah" userId="e1106a1f-6408-4217-9548-9f1105c4475e" providerId="ADAL" clId="{9054EE35-01BC-4C22-BCD0-C3E490CA5A39}" dt="2023-11-03T12:02:10.597" v="2" actId="1076"/>
          <ac:spMkLst>
            <pc:docMk/>
            <pc:sldMk cId="1191288449" sldId="260"/>
            <ac:spMk id="37" creationId="{4DD48C17-6DCE-1001-B007-F2B3EB2A6E45}"/>
          </ac:spMkLst>
        </pc:spChg>
        <pc:spChg chg="del">
          <ac:chgData name="Maya Falah" userId="e1106a1f-6408-4217-9548-9f1105c4475e" providerId="ADAL" clId="{9054EE35-01BC-4C22-BCD0-C3E490CA5A39}" dt="2023-11-03T12:02:05.125" v="1" actId="478"/>
          <ac:spMkLst>
            <pc:docMk/>
            <pc:sldMk cId="1191288449" sldId="260"/>
            <ac:spMk id="38" creationId="{401B0D31-CB43-640D-CE4B-446D822BC92D}"/>
          </ac:spMkLst>
        </pc:spChg>
        <pc:spChg chg="del">
          <ac:chgData name="Maya Falah" userId="e1106a1f-6408-4217-9548-9f1105c4475e" providerId="ADAL" clId="{9054EE35-01BC-4C22-BCD0-C3E490CA5A39}" dt="2023-11-03T12:02:05.125" v="1" actId="478"/>
          <ac:spMkLst>
            <pc:docMk/>
            <pc:sldMk cId="1191288449" sldId="260"/>
            <ac:spMk id="39" creationId="{824C8F1F-E709-FF36-8A89-77F8BFEDE316}"/>
          </ac:spMkLst>
        </pc:spChg>
        <pc:spChg chg="del">
          <ac:chgData name="Maya Falah" userId="e1106a1f-6408-4217-9548-9f1105c4475e" providerId="ADAL" clId="{9054EE35-01BC-4C22-BCD0-C3E490CA5A39}" dt="2023-11-03T12:01:58.034" v="0" actId="478"/>
          <ac:spMkLst>
            <pc:docMk/>
            <pc:sldMk cId="1191288449" sldId="260"/>
            <ac:spMk id="40" creationId="{2CF8537A-311E-BE2F-2BC6-B943690775E9}"/>
          </ac:spMkLst>
        </pc:spChg>
        <pc:spChg chg="del">
          <ac:chgData name="Maya Falah" userId="e1106a1f-6408-4217-9548-9f1105c4475e" providerId="ADAL" clId="{9054EE35-01BC-4C22-BCD0-C3E490CA5A39}" dt="2023-11-03T12:01:58.034" v="0" actId="478"/>
          <ac:spMkLst>
            <pc:docMk/>
            <pc:sldMk cId="1191288449" sldId="260"/>
            <ac:spMk id="41" creationId="{3C82FEDC-025F-E3D6-8CAF-1D6590361702}"/>
          </ac:spMkLst>
        </pc:spChg>
      </pc:sldChg>
    </pc:docChg>
  </pc:docChgLst>
  <pc:docChgLst>
    <pc:chgData name="Florian Parent" userId="a51cc3aa-963b-4fce-86b4-1a44247ca244" providerId="ADAL" clId="{9557BE45-872A-4BBD-A29D-3AF3C5C8977C}"/>
    <pc:docChg chg="undo custSel modSld">
      <pc:chgData name="Florian Parent" userId="a51cc3aa-963b-4fce-86b4-1a44247ca244" providerId="ADAL" clId="{9557BE45-872A-4BBD-A29D-3AF3C5C8977C}" dt="2025-03-10T13:16:06.913" v="36"/>
      <pc:docMkLst>
        <pc:docMk/>
      </pc:docMkLst>
      <pc:sldChg chg="addSp delSp modSp mod">
        <pc:chgData name="Florian Parent" userId="a51cc3aa-963b-4fce-86b4-1a44247ca244" providerId="ADAL" clId="{9557BE45-872A-4BBD-A29D-3AF3C5C8977C}" dt="2025-03-10T13:15:58.567" v="32" actId="1076"/>
        <pc:sldMkLst>
          <pc:docMk/>
          <pc:sldMk cId="186738389" sldId="256"/>
        </pc:sldMkLst>
        <pc:spChg chg="add mod">
          <ac:chgData name="Florian Parent" userId="a51cc3aa-963b-4fce-86b4-1a44247ca244" providerId="ADAL" clId="{9557BE45-872A-4BBD-A29D-3AF3C5C8977C}" dt="2025-02-24T17:09:01.541" v="26"/>
          <ac:spMkLst>
            <pc:docMk/>
            <pc:sldMk cId="186738389" sldId="256"/>
            <ac:spMk id="8" creationId="{1B15AF96-4799-593D-E9EC-96A7C62D35A8}"/>
          </ac:spMkLst>
        </pc:spChg>
        <pc:spChg chg="del">
          <ac:chgData name="Florian Parent" userId="a51cc3aa-963b-4fce-86b4-1a44247ca244" providerId="ADAL" clId="{9557BE45-872A-4BBD-A29D-3AF3C5C8977C}" dt="2025-02-24T17:09:01.331" v="25" actId="478"/>
          <ac:spMkLst>
            <pc:docMk/>
            <pc:sldMk cId="186738389" sldId="256"/>
            <ac:spMk id="12" creationId="{CC689C06-39BA-DAAC-15EF-F302A0AE185B}"/>
          </ac:spMkLst>
        </pc:spChg>
        <pc:graphicFrameChg chg="add del mod">
          <ac:chgData name="Florian Parent" userId="a51cc3aa-963b-4fce-86b4-1a44247ca244" providerId="ADAL" clId="{9557BE45-872A-4BBD-A29D-3AF3C5C8977C}" dt="2025-03-10T13:14:23.650" v="29" actId="478"/>
          <ac:graphicFrameMkLst>
            <pc:docMk/>
            <pc:sldMk cId="186738389" sldId="256"/>
            <ac:graphicFrameMk id="10" creationId="{49E5A7DF-FB5C-EC57-9DD6-14D71C72639E}"/>
          </ac:graphicFrameMkLst>
        </pc:graphicFrameChg>
        <pc:picChg chg="add del mod">
          <ac:chgData name="Florian Parent" userId="a51cc3aa-963b-4fce-86b4-1a44247ca244" providerId="ADAL" clId="{9557BE45-872A-4BBD-A29D-3AF3C5C8977C}" dt="2025-03-10T13:12:52.279" v="27" actId="478"/>
          <ac:picMkLst>
            <pc:docMk/>
            <pc:sldMk cId="186738389" sldId="256"/>
            <ac:picMk id="2" creationId="{8F283979-1B40-D6DF-30A6-B128DA493EF1}"/>
          </ac:picMkLst>
        </pc:picChg>
        <pc:picChg chg="del">
          <ac:chgData name="Florian Parent" userId="a51cc3aa-963b-4fce-86b4-1a44247ca244" providerId="ADAL" clId="{9557BE45-872A-4BBD-A29D-3AF3C5C8977C}" dt="2025-02-24T17:07:41.425" v="0" actId="478"/>
          <ac:picMkLst>
            <pc:docMk/>
            <pc:sldMk cId="186738389" sldId="256"/>
            <ac:picMk id="10" creationId="{B1634BD8-E6EE-437E-AD24-E7F219876926}"/>
          </ac:picMkLst>
        </pc:picChg>
        <pc:picChg chg="add mod">
          <ac:chgData name="Florian Parent" userId="a51cc3aa-963b-4fce-86b4-1a44247ca244" providerId="ADAL" clId="{9557BE45-872A-4BBD-A29D-3AF3C5C8977C}" dt="2025-03-10T13:15:58.567" v="32" actId="1076"/>
          <ac:picMkLst>
            <pc:docMk/>
            <pc:sldMk cId="186738389" sldId="256"/>
            <ac:picMk id="11" creationId="{55C2317F-6D45-3A32-3D0C-40F018894254}"/>
          </ac:picMkLst>
        </pc:picChg>
      </pc:sldChg>
      <pc:sldChg chg="addSp delSp modSp mod">
        <pc:chgData name="Florian Parent" userId="a51cc3aa-963b-4fce-86b4-1a44247ca244" providerId="ADAL" clId="{9557BE45-872A-4BBD-A29D-3AF3C5C8977C}" dt="2025-03-10T13:16:06.913" v="36"/>
        <pc:sldMkLst>
          <pc:docMk/>
          <pc:sldMk cId="1782130236" sldId="257"/>
        </pc:sldMkLst>
        <pc:spChg chg="add mod">
          <ac:chgData name="Florian Parent" userId="a51cc3aa-963b-4fce-86b4-1a44247ca244" providerId="ADAL" clId="{9557BE45-872A-4BBD-A29D-3AF3C5C8977C}" dt="2025-02-24T17:08:58.030" v="24"/>
          <ac:spMkLst>
            <pc:docMk/>
            <pc:sldMk cId="1782130236" sldId="257"/>
            <ac:spMk id="8" creationId="{54071F75-9D0A-91FA-6F78-F06EF47CB0FE}"/>
          </ac:spMkLst>
        </pc:spChg>
        <pc:spChg chg="del">
          <ac:chgData name="Florian Parent" userId="a51cc3aa-963b-4fce-86b4-1a44247ca244" providerId="ADAL" clId="{9557BE45-872A-4BBD-A29D-3AF3C5C8977C}" dt="2025-02-24T17:08:57.680" v="23" actId="478"/>
          <ac:spMkLst>
            <pc:docMk/>
            <pc:sldMk cId="1782130236" sldId="257"/>
            <ac:spMk id="12" creationId="{CC689C06-39BA-DAAC-15EF-F302A0AE185B}"/>
          </ac:spMkLst>
        </pc:spChg>
        <pc:picChg chg="add del mod">
          <ac:chgData name="Florian Parent" userId="a51cc3aa-963b-4fce-86b4-1a44247ca244" providerId="ADAL" clId="{9557BE45-872A-4BBD-A29D-3AF3C5C8977C}" dt="2025-03-10T13:16:01.671" v="33" actId="478"/>
          <ac:picMkLst>
            <pc:docMk/>
            <pc:sldMk cId="1782130236" sldId="257"/>
            <ac:picMk id="2" creationId="{6B2F647A-D96D-A3AD-108B-DC840556448D}"/>
          </ac:picMkLst>
        </pc:picChg>
        <pc:picChg chg="add mod">
          <ac:chgData name="Florian Parent" userId="a51cc3aa-963b-4fce-86b4-1a44247ca244" providerId="ADAL" clId="{9557BE45-872A-4BBD-A29D-3AF3C5C8977C}" dt="2025-03-10T13:16:06.913" v="36"/>
          <ac:picMkLst>
            <pc:docMk/>
            <pc:sldMk cId="1782130236" sldId="257"/>
            <ac:picMk id="10" creationId="{2A14709F-5CC0-EA1F-1E5B-C53382B520C2}"/>
          </ac:picMkLst>
        </pc:picChg>
        <pc:picChg chg="del">
          <ac:chgData name="Florian Parent" userId="a51cc3aa-963b-4fce-86b4-1a44247ca244" providerId="ADAL" clId="{9557BE45-872A-4BBD-A29D-3AF3C5C8977C}" dt="2025-02-24T17:07:50.962" v="4" actId="478"/>
          <ac:picMkLst>
            <pc:docMk/>
            <pc:sldMk cId="1782130236" sldId="257"/>
            <ac:picMk id="10" creationId="{B1634BD8-E6EE-437E-AD24-E7F219876926}"/>
          </ac:picMkLst>
        </pc:picChg>
      </pc:sldChg>
      <pc:sldChg chg="addSp delSp modSp mod">
        <pc:chgData name="Florian Parent" userId="a51cc3aa-963b-4fce-86b4-1a44247ca244" providerId="ADAL" clId="{9557BE45-872A-4BBD-A29D-3AF3C5C8977C}" dt="2025-03-10T13:16:05.021" v="35"/>
        <pc:sldMkLst>
          <pc:docMk/>
          <pc:sldMk cId="758798754" sldId="258"/>
        </pc:sldMkLst>
        <pc:spChg chg="mod">
          <ac:chgData name="Florian Parent" userId="a51cc3aa-963b-4fce-86b4-1a44247ca244" providerId="ADAL" clId="{9557BE45-872A-4BBD-A29D-3AF3C5C8977C}" dt="2025-02-24T17:08:53.096" v="22" actId="14100"/>
          <ac:spMkLst>
            <pc:docMk/>
            <pc:sldMk cId="758798754" sldId="258"/>
            <ac:spMk id="12" creationId="{CC689C06-39BA-DAAC-15EF-F302A0AE185B}"/>
          </ac:spMkLst>
        </pc:spChg>
        <pc:picChg chg="add del mod">
          <ac:chgData name="Florian Parent" userId="a51cc3aa-963b-4fce-86b4-1a44247ca244" providerId="ADAL" clId="{9557BE45-872A-4BBD-A29D-3AF3C5C8977C}" dt="2025-03-10T13:16:04.550" v="34" actId="478"/>
          <ac:picMkLst>
            <pc:docMk/>
            <pc:sldMk cId="758798754" sldId="258"/>
            <ac:picMk id="2" creationId="{77986860-55C5-50F7-33FF-CF886F84CA5A}"/>
          </ac:picMkLst>
        </pc:picChg>
        <pc:picChg chg="add mod">
          <ac:chgData name="Florian Parent" userId="a51cc3aa-963b-4fce-86b4-1a44247ca244" providerId="ADAL" clId="{9557BE45-872A-4BBD-A29D-3AF3C5C8977C}" dt="2025-03-10T13:16:05.021" v="35"/>
          <ac:picMkLst>
            <pc:docMk/>
            <pc:sldMk cId="758798754" sldId="258"/>
            <ac:picMk id="8" creationId="{883E690F-CF78-123A-D193-6A098A6CF06D}"/>
          </ac:picMkLst>
        </pc:picChg>
        <pc:picChg chg="del mod">
          <ac:chgData name="Florian Parent" userId="a51cc3aa-963b-4fce-86b4-1a44247ca244" providerId="ADAL" clId="{9557BE45-872A-4BBD-A29D-3AF3C5C8977C}" dt="2025-02-24T17:07:54.192" v="7" actId="478"/>
          <ac:picMkLst>
            <pc:docMk/>
            <pc:sldMk cId="758798754" sldId="258"/>
            <ac:picMk id="10" creationId="{B1634BD8-E6EE-437E-AD24-E7F219876926}"/>
          </ac:picMkLst>
        </pc:picChg>
      </pc:sldChg>
    </pc:docChg>
  </pc:docChgLst>
  <pc:docChgLst>
    <pc:chgData name="Florian Parent" userId="a51cc3aa-963b-4fce-86b4-1a44247ca244" providerId="ADAL" clId="{8D3DB679-B8BB-4134-BD55-CFEBA4D7B0EB}"/>
    <pc:docChg chg="undo custSel addSld delSld modSld">
      <pc:chgData name="Florian Parent" userId="a51cc3aa-963b-4fce-86b4-1a44247ca244" providerId="ADAL" clId="{8D3DB679-B8BB-4134-BD55-CFEBA4D7B0EB}" dt="2025-01-31T11:57:04.033" v="238" actId="20577"/>
      <pc:docMkLst>
        <pc:docMk/>
      </pc:docMkLst>
      <pc:sldChg chg="addSp delSp modSp mod">
        <pc:chgData name="Florian Parent" userId="a51cc3aa-963b-4fce-86b4-1a44247ca244" providerId="ADAL" clId="{8D3DB679-B8BB-4134-BD55-CFEBA4D7B0EB}" dt="2025-01-31T11:56:47.496" v="230" actId="404"/>
        <pc:sldMkLst>
          <pc:docMk/>
          <pc:sldMk cId="186738389" sldId="256"/>
        </pc:sldMkLst>
        <pc:spChg chg="mod">
          <ac:chgData name="Florian Parent" userId="a51cc3aa-963b-4fce-86b4-1a44247ca244" providerId="ADAL" clId="{8D3DB679-B8BB-4134-BD55-CFEBA4D7B0EB}" dt="2025-01-31T11:54:05.263" v="190" actId="1076"/>
          <ac:spMkLst>
            <pc:docMk/>
            <pc:sldMk cId="186738389" sldId="256"/>
            <ac:spMk id="4" creationId="{F271CFE1-B23B-5627-225F-814C5EA459B3}"/>
          </ac:spMkLst>
        </pc:spChg>
        <pc:spChg chg="mod">
          <ac:chgData name="Florian Parent" userId="a51cc3aa-963b-4fce-86b4-1a44247ca244" providerId="ADAL" clId="{8D3DB679-B8BB-4134-BD55-CFEBA4D7B0EB}" dt="2025-01-31T11:52:36.513" v="168" actId="1076"/>
          <ac:spMkLst>
            <pc:docMk/>
            <pc:sldMk cId="186738389" sldId="256"/>
            <ac:spMk id="5" creationId="{5DDDDDED-6293-6D33-3A64-EBCE00CEAB7F}"/>
          </ac:spMkLst>
        </pc:spChg>
        <pc:spChg chg="mod">
          <ac:chgData name="Florian Parent" userId="a51cc3aa-963b-4fce-86b4-1a44247ca244" providerId="ADAL" clId="{8D3DB679-B8BB-4134-BD55-CFEBA4D7B0EB}" dt="2025-01-31T11:56:47.496" v="230" actId="404"/>
          <ac:spMkLst>
            <pc:docMk/>
            <pc:sldMk cId="186738389" sldId="256"/>
            <ac:spMk id="6" creationId="{316FAC93-7E76-A24F-7C5B-8CE6EE28551F}"/>
          </ac:spMkLst>
        </pc:spChg>
        <pc:spChg chg="mod">
          <ac:chgData name="Florian Parent" userId="a51cc3aa-963b-4fce-86b4-1a44247ca244" providerId="ADAL" clId="{8D3DB679-B8BB-4134-BD55-CFEBA4D7B0EB}" dt="2025-01-31T11:55:29.267" v="207" actId="255"/>
          <ac:spMkLst>
            <pc:docMk/>
            <pc:sldMk cId="186738389" sldId="256"/>
            <ac:spMk id="7" creationId="{EA75C4A8-408C-D63D-CD12-2C944E65A534}"/>
          </ac:spMkLst>
        </pc:spChg>
        <pc:spChg chg="del mod">
          <ac:chgData name="Florian Parent" userId="a51cc3aa-963b-4fce-86b4-1a44247ca244" providerId="ADAL" clId="{8D3DB679-B8BB-4134-BD55-CFEBA4D7B0EB}" dt="2025-01-31T11:56:01.537" v="217" actId="478"/>
          <ac:spMkLst>
            <pc:docMk/>
            <pc:sldMk cId="186738389" sldId="256"/>
            <ac:spMk id="8" creationId="{8E49FE7A-982A-91A0-D5E1-42B1E8CFB48A}"/>
          </ac:spMkLst>
        </pc:spChg>
        <pc:spChg chg="mod">
          <ac:chgData name="Florian Parent" userId="a51cc3aa-963b-4fce-86b4-1a44247ca244" providerId="ADAL" clId="{8D3DB679-B8BB-4134-BD55-CFEBA4D7B0EB}" dt="2025-01-31T11:53:05.720" v="179" actId="403"/>
          <ac:spMkLst>
            <pc:docMk/>
            <pc:sldMk cId="186738389" sldId="256"/>
            <ac:spMk id="9" creationId="{CA43BE1C-2848-1EE9-C0A4-472315B02042}"/>
          </ac:spMkLst>
        </pc:spChg>
        <pc:spChg chg="add mod">
          <ac:chgData name="Florian Parent" userId="a51cc3aa-963b-4fce-86b4-1a44247ca244" providerId="ADAL" clId="{8D3DB679-B8BB-4134-BD55-CFEBA4D7B0EB}" dt="2025-01-31T11:53:50.843" v="186" actId="207"/>
          <ac:spMkLst>
            <pc:docMk/>
            <pc:sldMk cId="186738389" sldId="256"/>
            <ac:spMk id="12" creationId="{CC689C06-39BA-DAAC-15EF-F302A0AE185B}"/>
          </ac:spMkLst>
        </pc:spChg>
        <pc:spChg chg="add del mod">
          <ac:chgData name="Florian Parent" userId="a51cc3aa-963b-4fce-86b4-1a44247ca244" providerId="ADAL" clId="{8D3DB679-B8BB-4134-BD55-CFEBA4D7B0EB}" dt="2025-01-31T11:56:05.232" v="218" actId="478"/>
          <ac:spMkLst>
            <pc:docMk/>
            <pc:sldMk cId="186738389" sldId="256"/>
            <ac:spMk id="13" creationId="{D740067E-50EC-A916-8C1F-51AB54559AFF}"/>
          </ac:spMkLst>
        </pc:spChg>
        <pc:spChg chg="add mod">
          <ac:chgData name="Florian Parent" userId="a51cc3aa-963b-4fce-86b4-1a44247ca244" providerId="ADAL" clId="{8D3DB679-B8BB-4134-BD55-CFEBA4D7B0EB}" dt="2025-01-31T11:56:47.496" v="230" actId="404"/>
          <ac:spMkLst>
            <pc:docMk/>
            <pc:sldMk cId="186738389" sldId="256"/>
            <ac:spMk id="14" creationId="{CA1AA8A5-7E33-B21A-13FD-A286791FED5A}"/>
          </ac:spMkLst>
        </pc:spChg>
        <pc:picChg chg="del">
          <ac:chgData name="Florian Parent" userId="a51cc3aa-963b-4fce-86b4-1a44247ca244" providerId="ADAL" clId="{8D3DB679-B8BB-4134-BD55-CFEBA4D7B0EB}" dt="2025-01-31T11:49:36.044" v="120" actId="478"/>
          <ac:picMkLst>
            <pc:docMk/>
            <pc:sldMk cId="186738389" sldId="256"/>
            <ac:picMk id="2" creationId="{4A9E64F0-3638-0F67-DB65-39FBA0796E80}"/>
          </ac:picMkLst>
        </pc:picChg>
        <pc:picChg chg="add mod">
          <ac:chgData name="Florian Parent" userId="a51cc3aa-963b-4fce-86b4-1a44247ca244" providerId="ADAL" clId="{8D3DB679-B8BB-4134-BD55-CFEBA4D7B0EB}" dt="2025-01-31T11:49:40.082" v="121" actId="1076"/>
          <ac:picMkLst>
            <pc:docMk/>
            <pc:sldMk cId="186738389" sldId="256"/>
            <ac:picMk id="3" creationId="{C60D6533-DBFC-48F3-81D2-AEDE5DDA3DBE}"/>
          </ac:picMkLst>
        </pc:picChg>
        <pc:picChg chg="add mod">
          <ac:chgData name="Florian Parent" userId="a51cc3aa-963b-4fce-86b4-1a44247ca244" providerId="ADAL" clId="{8D3DB679-B8BB-4134-BD55-CFEBA4D7B0EB}" dt="2025-01-31T11:52:20.023" v="164" actId="14100"/>
          <ac:picMkLst>
            <pc:docMk/>
            <pc:sldMk cId="186738389" sldId="256"/>
            <ac:picMk id="10" creationId="{B1634BD8-E6EE-437E-AD24-E7F219876926}"/>
          </ac:picMkLst>
        </pc:picChg>
        <pc:picChg chg="add del mod">
          <ac:chgData name="Florian Parent" userId="a51cc3aa-963b-4fce-86b4-1a44247ca244" providerId="ADAL" clId="{8D3DB679-B8BB-4134-BD55-CFEBA4D7B0EB}" dt="2025-01-31T11:50:49.371" v="146" actId="478"/>
          <ac:picMkLst>
            <pc:docMk/>
            <pc:sldMk cId="186738389" sldId="256"/>
            <ac:picMk id="11" creationId="{C60D6533-DBFC-48F3-81D2-AEDE5DDA3DBE}"/>
          </ac:picMkLst>
        </pc:picChg>
      </pc:sldChg>
      <pc:sldChg chg="modSp add mod">
        <pc:chgData name="Florian Parent" userId="a51cc3aa-963b-4fce-86b4-1a44247ca244" providerId="ADAL" clId="{8D3DB679-B8BB-4134-BD55-CFEBA4D7B0EB}" dt="2025-01-31T11:57:00.088" v="236" actId="20577"/>
        <pc:sldMkLst>
          <pc:docMk/>
          <pc:sldMk cId="1782130236" sldId="257"/>
        </pc:sldMkLst>
        <pc:spChg chg="mod">
          <ac:chgData name="Florian Parent" userId="a51cc3aa-963b-4fce-86b4-1a44247ca244" providerId="ADAL" clId="{8D3DB679-B8BB-4134-BD55-CFEBA4D7B0EB}" dt="2025-01-31T11:57:00.088" v="236" actId="20577"/>
          <ac:spMkLst>
            <pc:docMk/>
            <pc:sldMk cId="1782130236" sldId="257"/>
            <ac:spMk id="5" creationId="{5DDDDDED-6293-6D33-3A64-EBCE00CEAB7F}"/>
          </ac:spMkLst>
        </pc:spChg>
      </pc:sldChg>
      <pc:sldChg chg="del">
        <pc:chgData name="Florian Parent" userId="a51cc3aa-963b-4fce-86b4-1a44247ca244" providerId="ADAL" clId="{8D3DB679-B8BB-4134-BD55-CFEBA4D7B0EB}" dt="2025-01-31T11:48:33.871" v="86" actId="47"/>
        <pc:sldMkLst>
          <pc:docMk/>
          <pc:sldMk cId="3328178552" sldId="257"/>
        </pc:sldMkLst>
      </pc:sldChg>
      <pc:sldChg chg="modSp add mod">
        <pc:chgData name="Florian Parent" userId="a51cc3aa-963b-4fce-86b4-1a44247ca244" providerId="ADAL" clId="{8D3DB679-B8BB-4134-BD55-CFEBA4D7B0EB}" dt="2025-01-31T11:57:04.033" v="238" actId="20577"/>
        <pc:sldMkLst>
          <pc:docMk/>
          <pc:sldMk cId="758798754" sldId="258"/>
        </pc:sldMkLst>
        <pc:spChg chg="mod">
          <ac:chgData name="Florian Parent" userId="a51cc3aa-963b-4fce-86b4-1a44247ca244" providerId="ADAL" clId="{8D3DB679-B8BB-4134-BD55-CFEBA4D7B0EB}" dt="2025-01-31T11:57:04.033" v="238" actId="20577"/>
          <ac:spMkLst>
            <pc:docMk/>
            <pc:sldMk cId="758798754" sldId="258"/>
            <ac:spMk id="5" creationId="{5DDDDDED-6293-6D33-3A64-EBCE00CEAB7F}"/>
          </ac:spMkLst>
        </pc:spChg>
      </pc:sldChg>
      <pc:sldChg chg="del">
        <pc:chgData name="Florian Parent" userId="a51cc3aa-963b-4fce-86b4-1a44247ca244" providerId="ADAL" clId="{8D3DB679-B8BB-4134-BD55-CFEBA4D7B0EB}" dt="2025-01-31T11:46:59.171" v="1" actId="2696"/>
        <pc:sldMkLst>
          <pc:docMk/>
          <pc:sldMk cId="3019892098" sldId="259"/>
        </pc:sldMkLst>
      </pc:sldChg>
      <pc:sldChg chg="del">
        <pc:chgData name="Florian Parent" userId="a51cc3aa-963b-4fce-86b4-1a44247ca244" providerId="ADAL" clId="{8D3DB679-B8BB-4134-BD55-CFEBA4D7B0EB}" dt="2025-01-31T11:46:55.144" v="0" actId="2696"/>
        <pc:sldMkLst>
          <pc:docMk/>
          <pc:sldMk cId="1191288449" sldId="260"/>
        </pc:sldMkLst>
      </pc:sldChg>
      <pc:sldChg chg="del">
        <pc:chgData name="Florian Parent" userId="a51cc3aa-963b-4fce-86b4-1a44247ca244" providerId="ADAL" clId="{8D3DB679-B8BB-4134-BD55-CFEBA4D7B0EB}" dt="2025-01-31T11:48:33.871" v="86" actId="47"/>
        <pc:sldMkLst>
          <pc:docMk/>
          <pc:sldMk cId="2272744309" sldId="261"/>
        </pc:sldMkLst>
      </pc:sldChg>
    </pc:docChg>
  </pc:docChgLst>
  <pc:docChgLst>
    <pc:chgData name="Maya Falah" userId="e1106a1f-6408-4217-9548-9f1105c4475e" providerId="ADAL" clId="{E4C56FC8-D6BC-416B-A1E9-5487D71FE1C4}"/>
    <pc:docChg chg="custSel addSld modSld">
      <pc:chgData name="Maya Falah" userId="e1106a1f-6408-4217-9548-9f1105c4475e" providerId="ADAL" clId="{E4C56FC8-D6BC-416B-A1E9-5487D71FE1C4}" dt="2024-05-31T15:34:24.053" v="26" actId="207"/>
      <pc:docMkLst>
        <pc:docMk/>
      </pc:docMkLst>
      <pc:sldChg chg="addSp delSp modSp mod">
        <pc:chgData name="Maya Falah" userId="e1106a1f-6408-4217-9548-9f1105c4475e" providerId="ADAL" clId="{E4C56FC8-D6BC-416B-A1E9-5487D71FE1C4}" dt="2024-05-31T15:34:00.457" v="14" actId="207"/>
        <pc:sldMkLst>
          <pc:docMk/>
          <pc:sldMk cId="186738389" sldId="256"/>
        </pc:sldMkLst>
        <pc:spChg chg="mod">
          <ac:chgData name="Maya Falah" userId="e1106a1f-6408-4217-9548-9f1105c4475e" providerId="ADAL" clId="{E4C56FC8-D6BC-416B-A1E9-5487D71FE1C4}" dt="2024-05-31T15:34:00.457" v="14" actId="207"/>
          <ac:spMkLst>
            <pc:docMk/>
            <pc:sldMk cId="186738389" sldId="256"/>
            <ac:spMk id="5" creationId="{5DDDDDED-6293-6D33-3A64-EBCE00CEAB7F}"/>
          </ac:spMkLst>
        </pc:spChg>
        <pc:picChg chg="add mod">
          <ac:chgData name="Maya Falah" userId="e1106a1f-6408-4217-9548-9f1105c4475e" providerId="ADAL" clId="{E4C56FC8-D6BC-416B-A1E9-5487D71FE1C4}" dt="2024-05-31T15:33:30.547" v="7"/>
          <ac:picMkLst>
            <pc:docMk/>
            <pc:sldMk cId="186738389" sldId="256"/>
            <ac:picMk id="2" creationId="{4A9E64F0-3638-0F67-DB65-39FBA0796E80}"/>
          </ac:picMkLst>
        </pc:picChg>
        <pc:picChg chg="del">
          <ac:chgData name="Maya Falah" userId="e1106a1f-6408-4217-9548-9f1105c4475e" providerId="ADAL" clId="{E4C56FC8-D6BC-416B-A1E9-5487D71FE1C4}" dt="2024-05-31T15:33:30.070" v="6" actId="478"/>
          <ac:picMkLst>
            <pc:docMk/>
            <pc:sldMk cId="186738389" sldId="256"/>
            <ac:picMk id="10" creationId="{4DF15B86-5A72-E038-EB6F-55C705049B84}"/>
          </ac:picMkLst>
        </pc:picChg>
      </pc:sldChg>
      <pc:sldChg chg="addSp delSp modSp mod">
        <pc:chgData name="Maya Falah" userId="e1106a1f-6408-4217-9548-9f1105c4475e" providerId="ADAL" clId="{E4C56FC8-D6BC-416B-A1E9-5487D71FE1C4}" dt="2024-05-31T15:34:08.142" v="16" actId="207"/>
        <pc:sldMkLst>
          <pc:docMk/>
          <pc:sldMk cId="3328178552" sldId="257"/>
        </pc:sldMkLst>
        <pc:spChg chg="mod">
          <ac:chgData name="Maya Falah" userId="e1106a1f-6408-4217-9548-9f1105c4475e" providerId="ADAL" clId="{E4C56FC8-D6BC-416B-A1E9-5487D71FE1C4}" dt="2024-05-31T15:34:08.142" v="16" actId="207"/>
          <ac:spMkLst>
            <pc:docMk/>
            <pc:sldMk cId="3328178552" sldId="257"/>
            <ac:spMk id="5" creationId="{5DDDDDED-6293-6D33-3A64-EBCE00CEAB7F}"/>
          </ac:spMkLst>
        </pc:spChg>
        <pc:picChg chg="add mod">
          <ac:chgData name="Maya Falah" userId="e1106a1f-6408-4217-9548-9f1105c4475e" providerId="ADAL" clId="{E4C56FC8-D6BC-416B-A1E9-5487D71FE1C4}" dt="2024-05-31T15:33:34.717" v="9"/>
          <ac:picMkLst>
            <pc:docMk/>
            <pc:sldMk cId="3328178552" sldId="257"/>
            <ac:picMk id="6" creationId="{0C2E0468-E33D-8BDB-B8DC-A8D62BD49963}"/>
          </ac:picMkLst>
        </pc:picChg>
        <pc:picChg chg="del">
          <ac:chgData name="Maya Falah" userId="e1106a1f-6408-4217-9548-9f1105c4475e" providerId="ADAL" clId="{E4C56FC8-D6BC-416B-A1E9-5487D71FE1C4}" dt="2024-05-31T15:33:34.272" v="8" actId="478"/>
          <ac:picMkLst>
            <pc:docMk/>
            <pc:sldMk cId="3328178552" sldId="257"/>
            <ac:picMk id="10" creationId="{070E47E0-09EA-A735-72C3-3D7EC0EC0A14}"/>
          </ac:picMkLst>
        </pc:picChg>
      </pc:sldChg>
      <pc:sldChg chg="addSp delSp modSp mod">
        <pc:chgData name="Maya Falah" userId="e1106a1f-6408-4217-9548-9f1105c4475e" providerId="ADAL" clId="{E4C56FC8-D6BC-416B-A1E9-5487D71FE1C4}" dt="2024-05-31T15:34:24.053" v="26" actId="207"/>
        <pc:sldMkLst>
          <pc:docMk/>
          <pc:sldMk cId="3019892098" sldId="259"/>
        </pc:sldMkLst>
        <pc:spChg chg="mod">
          <ac:chgData name="Maya Falah" userId="e1106a1f-6408-4217-9548-9f1105c4475e" providerId="ADAL" clId="{E4C56FC8-D6BC-416B-A1E9-5487D71FE1C4}" dt="2024-05-31T15:34:24.053" v="26" actId="207"/>
          <ac:spMkLst>
            <pc:docMk/>
            <pc:sldMk cId="3019892098" sldId="259"/>
            <ac:spMk id="5" creationId="{5DDDDDED-6293-6D33-3A64-EBCE00CEAB7F}"/>
          </ac:spMkLst>
        </pc:spChg>
        <pc:picChg chg="add mod">
          <ac:chgData name="Maya Falah" userId="e1106a1f-6408-4217-9548-9f1105c4475e" providerId="ADAL" clId="{E4C56FC8-D6BC-416B-A1E9-5487D71FE1C4}" dt="2024-05-31T15:33:38.476" v="11"/>
          <ac:picMkLst>
            <pc:docMk/>
            <pc:sldMk cId="3019892098" sldId="259"/>
            <ac:picMk id="3" creationId="{3D176DBC-0C51-257B-8AEC-E19752685454}"/>
          </ac:picMkLst>
        </pc:picChg>
        <pc:picChg chg="del">
          <ac:chgData name="Maya Falah" userId="e1106a1f-6408-4217-9548-9f1105c4475e" providerId="ADAL" clId="{E4C56FC8-D6BC-416B-A1E9-5487D71FE1C4}" dt="2024-05-31T15:33:38.160" v="10" actId="478"/>
          <ac:picMkLst>
            <pc:docMk/>
            <pc:sldMk cId="3019892098" sldId="259"/>
            <ac:picMk id="10" creationId="{070E47E0-09EA-A735-72C3-3D7EC0EC0A14}"/>
          </ac:picMkLst>
        </pc:picChg>
      </pc:sldChg>
      <pc:sldChg chg="addSp delSp modSp mod">
        <pc:chgData name="Maya Falah" userId="e1106a1f-6408-4217-9548-9f1105c4475e" providerId="ADAL" clId="{E4C56FC8-D6BC-416B-A1E9-5487D71FE1C4}" dt="2024-05-31T15:33:48.583" v="13" actId="478"/>
        <pc:sldMkLst>
          <pc:docMk/>
          <pc:sldMk cId="1191288449" sldId="260"/>
        </pc:sldMkLst>
        <pc:spChg chg="mod">
          <ac:chgData name="Maya Falah" userId="e1106a1f-6408-4217-9548-9f1105c4475e" providerId="ADAL" clId="{E4C56FC8-D6BC-416B-A1E9-5487D71FE1C4}" dt="2024-05-31T15:32:52.854" v="1" actId="207"/>
          <ac:spMkLst>
            <pc:docMk/>
            <pc:sldMk cId="1191288449" sldId="260"/>
            <ac:spMk id="2" creationId="{7B5DA22B-D587-AA63-5362-5DF2354B3A9A}"/>
          </ac:spMkLst>
        </pc:spChg>
        <pc:spChg chg="mod">
          <ac:chgData name="Maya Falah" userId="e1106a1f-6408-4217-9548-9f1105c4475e" providerId="ADAL" clId="{E4C56FC8-D6BC-416B-A1E9-5487D71FE1C4}" dt="2024-05-31T15:32:52.854" v="1" actId="207"/>
          <ac:spMkLst>
            <pc:docMk/>
            <pc:sldMk cId="1191288449" sldId="260"/>
            <ac:spMk id="5" creationId="{5DDDDDED-6293-6D33-3A64-EBCE00CEAB7F}"/>
          </ac:spMkLst>
        </pc:spChg>
        <pc:spChg chg="mod">
          <ac:chgData name="Maya Falah" userId="e1106a1f-6408-4217-9548-9f1105c4475e" providerId="ADAL" clId="{E4C56FC8-D6BC-416B-A1E9-5487D71FE1C4}" dt="2024-05-31T15:32:52.854" v="1" actId="207"/>
          <ac:spMkLst>
            <pc:docMk/>
            <pc:sldMk cId="1191288449" sldId="260"/>
            <ac:spMk id="11" creationId="{E36D2FD8-FF25-D187-5A49-32C9557454AD}"/>
          </ac:spMkLst>
        </pc:spChg>
        <pc:spChg chg="del">
          <ac:chgData name="Maya Falah" userId="e1106a1f-6408-4217-9548-9f1105c4475e" providerId="ADAL" clId="{E4C56FC8-D6BC-416B-A1E9-5487D71FE1C4}" dt="2024-05-31T15:33:48.583" v="13" actId="478"/>
          <ac:spMkLst>
            <pc:docMk/>
            <pc:sldMk cId="1191288449" sldId="260"/>
            <ac:spMk id="29" creationId="{2F4908BC-AC4D-A7D2-2694-28862E38CA9E}"/>
          </ac:spMkLst>
        </pc:spChg>
        <pc:spChg chg="mod">
          <ac:chgData name="Maya Falah" userId="e1106a1f-6408-4217-9548-9f1105c4475e" providerId="ADAL" clId="{E4C56FC8-D6BC-416B-A1E9-5487D71FE1C4}" dt="2024-05-31T15:32:52.854" v="1" actId="207"/>
          <ac:spMkLst>
            <pc:docMk/>
            <pc:sldMk cId="1191288449" sldId="260"/>
            <ac:spMk id="30" creationId="{3B6BCF01-1720-9A25-5E04-76608C83A7D3}"/>
          </ac:spMkLst>
        </pc:spChg>
        <pc:spChg chg="mod">
          <ac:chgData name="Maya Falah" userId="e1106a1f-6408-4217-9548-9f1105c4475e" providerId="ADAL" clId="{E4C56FC8-D6BC-416B-A1E9-5487D71FE1C4}" dt="2024-05-31T15:32:52.854" v="1" actId="207"/>
          <ac:spMkLst>
            <pc:docMk/>
            <pc:sldMk cId="1191288449" sldId="260"/>
            <ac:spMk id="31" creationId="{F7917D88-D745-D001-4466-72F876E00D6F}"/>
          </ac:spMkLst>
        </pc:spChg>
        <pc:spChg chg="mod">
          <ac:chgData name="Maya Falah" userId="e1106a1f-6408-4217-9548-9f1105c4475e" providerId="ADAL" clId="{E4C56FC8-D6BC-416B-A1E9-5487D71FE1C4}" dt="2024-05-31T15:32:52.854" v="1" actId="207"/>
          <ac:spMkLst>
            <pc:docMk/>
            <pc:sldMk cId="1191288449" sldId="260"/>
            <ac:spMk id="32" creationId="{43756031-4A9D-D1A0-3B9D-6EBA043AF6F9}"/>
          </ac:spMkLst>
        </pc:spChg>
        <pc:spChg chg="mod">
          <ac:chgData name="Maya Falah" userId="e1106a1f-6408-4217-9548-9f1105c4475e" providerId="ADAL" clId="{E4C56FC8-D6BC-416B-A1E9-5487D71FE1C4}" dt="2024-05-31T15:32:52.854" v="1" actId="207"/>
          <ac:spMkLst>
            <pc:docMk/>
            <pc:sldMk cId="1191288449" sldId="260"/>
            <ac:spMk id="33" creationId="{E16C7DB0-2373-A6B6-24BF-0EC6802E48B2}"/>
          </ac:spMkLst>
        </pc:spChg>
        <pc:spChg chg="mod">
          <ac:chgData name="Maya Falah" userId="e1106a1f-6408-4217-9548-9f1105c4475e" providerId="ADAL" clId="{E4C56FC8-D6BC-416B-A1E9-5487D71FE1C4}" dt="2024-05-31T15:32:52.854" v="1" actId="207"/>
          <ac:spMkLst>
            <pc:docMk/>
            <pc:sldMk cId="1191288449" sldId="260"/>
            <ac:spMk id="34" creationId="{E2B8E314-66CE-DE0F-46FE-A975A9B76FB0}"/>
          </ac:spMkLst>
        </pc:spChg>
        <pc:spChg chg="mod">
          <ac:chgData name="Maya Falah" userId="e1106a1f-6408-4217-9548-9f1105c4475e" providerId="ADAL" clId="{E4C56FC8-D6BC-416B-A1E9-5487D71FE1C4}" dt="2024-05-31T15:32:52.854" v="1" actId="207"/>
          <ac:spMkLst>
            <pc:docMk/>
            <pc:sldMk cId="1191288449" sldId="260"/>
            <ac:spMk id="35" creationId="{1BD6FEBD-29D2-7968-22F0-9B8F71267BF3}"/>
          </ac:spMkLst>
        </pc:spChg>
        <pc:spChg chg="del mod">
          <ac:chgData name="Maya Falah" userId="e1106a1f-6408-4217-9548-9f1105c4475e" providerId="ADAL" clId="{E4C56FC8-D6BC-416B-A1E9-5487D71FE1C4}" dt="2024-05-31T15:33:46.977" v="12" actId="478"/>
          <ac:spMkLst>
            <pc:docMk/>
            <pc:sldMk cId="1191288449" sldId="260"/>
            <ac:spMk id="37" creationId="{4DD48C17-6DCE-1001-B007-F2B3EB2A6E45}"/>
          </ac:spMkLst>
        </pc:spChg>
        <pc:picChg chg="add mod">
          <ac:chgData name="Maya Falah" userId="e1106a1f-6408-4217-9548-9f1105c4475e" providerId="ADAL" clId="{E4C56FC8-D6BC-416B-A1E9-5487D71FE1C4}" dt="2024-05-31T15:33:26.403" v="5" actId="1076"/>
          <ac:picMkLst>
            <pc:docMk/>
            <pc:sldMk cId="1191288449" sldId="260"/>
            <ac:picMk id="6" creationId="{14EE40D7-9104-832A-DDE0-E96A9D8B03CD}"/>
          </ac:picMkLst>
        </pc:picChg>
        <pc:picChg chg="del">
          <ac:chgData name="Maya Falah" userId="e1106a1f-6408-4217-9548-9f1105c4475e" providerId="ADAL" clId="{E4C56FC8-D6BC-416B-A1E9-5487D71FE1C4}" dt="2024-05-31T15:32:32.582" v="0" actId="478"/>
          <ac:picMkLst>
            <pc:docMk/>
            <pc:sldMk cId="1191288449" sldId="260"/>
            <ac:picMk id="10" creationId="{4DF15B86-5A72-E038-EB6F-55C705049B84}"/>
          </ac:picMkLst>
        </pc:picChg>
      </pc:sldChg>
      <pc:sldChg chg="modSp add mod">
        <pc:chgData name="Maya Falah" userId="e1106a1f-6408-4217-9548-9f1105c4475e" providerId="ADAL" clId="{E4C56FC8-D6BC-416B-A1E9-5487D71FE1C4}" dt="2024-05-31T15:34:18.146" v="24" actId="20577"/>
        <pc:sldMkLst>
          <pc:docMk/>
          <pc:sldMk cId="2272744309" sldId="261"/>
        </pc:sldMkLst>
        <pc:spChg chg="mod">
          <ac:chgData name="Maya Falah" userId="e1106a1f-6408-4217-9548-9f1105c4475e" providerId="ADAL" clId="{E4C56FC8-D6BC-416B-A1E9-5487D71FE1C4}" dt="2024-05-31T15:34:18.146" v="24" actId="20577"/>
          <ac:spMkLst>
            <pc:docMk/>
            <pc:sldMk cId="2272744309" sldId="261"/>
            <ac:spMk id="5" creationId="{5DDDDDED-6293-6D33-3A64-EBCE00CEAB7F}"/>
          </ac:spMkLst>
        </pc:spChg>
      </pc:sldChg>
    </pc:docChg>
  </pc:docChgLst>
  <pc:docChgLst>
    <pc:chgData name="Lucille Pereda" userId="30bf32b4-d70f-4632-b3f1-6a4599a4892e" providerId="ADAL" clId="{9B9DCAA2-EEB8-4EEE-9009-F07672C7C743}"/>
    <pc:docChg chg="undo custSel addSld delSld modSld">
      <pc:chgData name="Lucille Pereda" userId="30bf32b4-d70f-4632-b3f1-6a4599a4892e" providerId="ADAL" clId="{9B9DCAA2-EEB8-4EEE-9009-F07672C7C743}" dt="2023-10-30T13:57:22.008" v="44" actId="14100"/>
      <pc:docMkLst>
        <pc:docMk/>
      </pc:docMkLst>
      <pc:sldChg chg="addSp modSp mod">
        <pc:chgData name="Lucille Pereda" userId="30bf32b4-d70f-4632-b3f1-6a4599a4892e" providerId="ADAL" clId="{9B9DCAA2-EEB8-4EEE-9009-F07672C7C743}" dt="2023-10-30T13:57:11.211" v="41" actId="14100"/>
        <pc:sldMkLst>
          <pc:docMk/>
          <pc:sldMk cId="186738389" sldId="256"/>
        </pc:sldMkLst>
        <pc:spChg chg="mod">
          <ac:chgData name="Lucille Pereda" userId="30bf32b4-d70f-4632-b3f1-6a4599a4892e" providerId="ADAL" clId="{9B9DCAA2-EEB8-4EEE-9009-F07672C7C743}" dt="2023-10-30T13:56:29.155" v="30" actId="1076"/>
          <ac:spMkLst>
            <pc:docMk/>
            <pc:sldMk cId="186738389" sldId="256"/>
            <ac:spMk id="4" creationId="{F271CFE1-B23B-5627-225F-814C5EA459B3}"/>
          </ac:spMkLst>
        </pc:spChg>
        <pc:spChg chg="mod">
          <ac:chgData name="Lucille Pereda" userId="30bf32b4-d70f-4632-b3f1-6a4599a4892e" providerId="ADAL" clId="{9B9DCAA2-EEB8-4EEE-9009-F07672C7C743}" dt="2023-10-30T13:56:06.011" v="25" actId="1035"/>
          <ac:spMkLst>
            <pc:docMk/>
            <pc:sldMk cId="186738389" sldId="256"/>
            <ac:spMk id="5" creationId="{5DDDDDED-6293-6D33-3A64-EBCE00CEAB7F}"/>
          </ac:spMkLst>
        </pc:spChg>
        <pc:spChg chg="mod">
          <ac:chgData name="Lucille Pereda" userId="30bf32b4-d70f-4632-b3f1-6a4599a4892e" providerId="ADAL" clId="{9B9DCAA2-EEB8-4EEE-9009-F07672C7C743}" dt="2023-10-30T13:57:11.211" v="41" actId="14100"/>
          <ac:spMkLst>
            <pc:docMk/>
            <pc:sldMk cId="186738389" sldId="256"/>
            <ac:spMk id="7" creationId="{EA75C4A8-408C-D63D-CD12-2C944E65A534}"/>
          </ac:spMkLst>
        </pc:spChg>
        <pc:spChg chg="mod">
          <ac:chgData name="Lucille Pereda" userId="30bf32b4-d70f-4632-b3f1-6a4599a4892e" providerId="ADAL" clId="{9B9DCAA2-EEB8-4EEE-9009-F07672C7C743}" dt="2023-10-30T13:56:29.155" v="30" actId="1076"/>
          <ac:spMkLst>
            <pc:docMk/>
            <pc:sldMk cId="186738389" sldId="256"/>
            <ac:spMk id="9" creationId="{CA43BE1C-2848-1EE9-C0A4-472315B02042}"/>
          </ac:spMkLst>
        </pc:spChg>
        <pc:picChg chg="add mod">
          <ac:chgData name="Lucille Pereda" userId="30bf32b4-d70f-4632-b3f1-6a4599a4892e" providerId="ADAL" clId="{9B9DCAA2-EEB8-4EEE-9009-F07672C7C743}" dt="2023-10-30T13:56:11.014" v="26" actId="1076"/>
          <ac:picMkLst>
            <pc:docMk/>
            <pc:sldMk cId="186738389" sldId="256"/>
            <ac:picMk id="10" creationId="{4DF15B86-5A72-E038-EB6F-55C705049B84}"/>
          </ac:picMkLst>
        </pc:picChg>
      </pc:sldChg>
      <pc:sldChg chg="addSp delSp modSp add mod">
        <pc:chgData name="Lucille Pereda" userId="30bf32b4-d70f-4632-b3f1-6a4599a4892e" providerId="ADAL" clId="{9B9DCAA2-EEB8-4EEE-9009-F07672C7C743}" dt="2023-10-30T13:57:15.422" v="42" actId="14100"/>
        <pc:sldMkLst>
          <pc:docMk/>
          <pc:sldMk cId="3328178552" sldId="257"/>
        </pc:sldMkLst>
        <pc:spChg chg="add mod">
          <ac:chgData name="Lucille Pereda" userId="30bf32b4-d70f-4632-b3f1-6a4599a4892e" providerId="ADAL" clId="{9B9DCAA2-EEB8-4EEE-9009-F07672C7C743}" dt="2023-10-30T13:56:34.440" v="32"/>
          <ac:spMkLst>
            <pc:docMk/>
            <pc:sldMk cId="3328178552" sldId="257"/>
            <ac:spMk id="2" creationId="{499021DB-D4A6-3B57-2D1C-52D9290F27A7}"/>
          </ac:spMkLst>
        </pc:spChg>
        <pc:spChg chg="add mod">
          <ac:chgData name="Lucille Pereda" userId="30bf32b4-d70f-4632-b3f1-6a4599a4892e" providerId="ADAL" clId="{9B9DCAA2-EEB8-4EEE-9009-F07672C7C743}" dt="2023-10-30T13:56:34.440" v="32"/>
          <ac:spMkLst>
            <pc:docMk/>
            <pc:sldMk cId="3328178552" sldId="257"/>
            <ac:spMk id="3" creationId="{3E4A8734-2C7E-B89F-B53E-7E32384866D1}"/>
          </ac:spMkLst>
        </pc:spChg>
        <pc:spChg chg="del">
          <ac:chgData name="Lucille Pereda" userId="30bf32b4-d70f-4632-b3f1-6a4599a4892e" providerId="ADAL" clId="{9B9DCAA2-EEB8-4EEE-9009-F07672C7C743}" dt="2023-10-30T13:56:33.850" v="31" actId="478"/>
          <ac:spMkLst>
            <pc:docMk/>
            <pc:sldMk cId="3328178552" sldId="257"/>
            <ac:spMk id="4" creationId="{F271CFE1-B23B-5627-225F-814C5EA459B3}"/>
          </ac:spMkLst>
        </pc:spChg>
        <pc:spChg chg="mod">
          <ac:chgData name="Lucille Pereda" userId="30bf32b4-d70f-4632-b3f1-6a4599a4892e" providerId="ADAL" clId="{9B9DCAA2-EEB8-4EEE-9009-F07672C7C743}" dt="2023-10-30T13:56:44.499" v="33" actId="1076"/>
          <ac:spMkLst>
            <pc:docMk/>
            <pc:sldMk cId="3328178552" sldId="257"/>
            <ac:spMk id="5" creationId="{5DDDDDED-6293-6D33-3A64-EBCE00CEAB7F}"/>
          </ac:spMkLst>
        </pc:spChg>
        <pc:spChg chg="mod">
          <ac:chgData name="Lucille Pereda" userId="30bf32b4-d70f-4632-b3f1-6a4599a4892e" providerId="ADAL" clId="{9B9DCAA2-EEB8-4EEE-9009-F07672C7C743}" dt="2023-10-30T13:57:15.422" v="42" actId="14100"/>
          <ac:spMkLst>
            <pc:docMk/>
            <pc:sldMk cId="3328178552" sldId="257"/>
            <ac:spMk id="6" creationId="{316FAC93-7E76-A24F-7C5B-8CE6EE28551F}"/>
          </ac:spMkLst>
        </pc:spChg>
        <pc:spChg chg="del">
          <ac:chgData name="Lucille Pereda" userId="30bf32b4-d70f-4632-b3f1-6a4599a4892e" providerId="ADAL" clId="{9B9DCAA2-EEB8-4EEE-9009-F07672C7C743}" dt="2023-10-30T13:55:02.322" v="1" actId="478"/>
          <ac:spMkLst>
            <pc:docMk/>
            <pc:sldMk cId="3328178552" sldId="257"/>
            <ac:spMk id="7" creationId="{EA75C4A8-408C-D63D-CD12-2C944E65A534}"/>
          </ac:spMkLst>
        </pc:spChg>
        <pc:spChg chg="mod">
          <ac:chgData name="Lucille Pereda" userId="30bf32b4-d70f-4632-b3f1-6a4599a4892e" providerId="ADAL" clId="{9B9DCAA2-EEB8-4EEE-9009-F07672C7C743}" dt="2023-10-30T13:55:13.103" v="5" actId="1076"/>
          <ac:spMkLst>
            <pc:docMk/>
            <pc:sldMk cId="3328178552" sldId="257"/>
            <ac:spMk id="8" creationId="{8E49FE7A-982A-91A0-D5E1-42B1E8CFB48A}"/>
          </ac:spMkLst>
        </pc:spChg>
        <pc:spChg chg="del">
          <ac:chgData name="Lucille Pereda" userId="30bf32b4-d70f-4632-b3f1-6a4599a4892e" providerId="ADAL" clId="{9B9DCAA2-EEB8-4EEE-9009-F07672C7C743}" dt="2023-10-30T13:56:33.850" v="31" actId="478"/>
          <ac:spMkLst>
            <pc:docMk/>
            <pc:sldMk cId="3328178552" sldId="257"/>
            <ac:spMk id="9" creationId="{CA43BE1C-2848-1EE9-C0A4-472315B02042}"/>
          </ac:spMkLst>
        </pc:spChg>
        <pc:picChg chg="add mod">
          <ac:chgData name="Lucille Pereda" userId="30bf32b4-d70f-4632-b3f1-6a4599a4892e" providerId="ADAL" clId="{9B9DCAA2-EEB8-4EEE-9009-F07672C7C743}" dt="2023-10-30T13:56:34.440" v="32"/>
          <ac:picMkLst>
            <pc:docMk/>
            <pc:sldMk cId="3328178552" sldId="257"/>
            <ac:picMk id="10" creationId="{070E47E0-09EA-A735-72C3-3D7EC0EC0A14}"/>
          </ac:picMkLst>
        </pc:picChg>
      </pc:sldChg>
      <pc:sldChg chg="modSp add del mod">
        <pc:chgData name="Lucille Pereda" userId="30bf32b4-d70f-4632-b3f1-6a4599a4892e" providerId="ADAL" clId="{9B9DCAA2-EEB8-4EEE-9009-F07672C7C743}" dt="2023-10-30T13:56:51.618" v="34" actId="47"/>
        <pc:sldMkLst>
          <pc:docMk/>
          <pc:sldMk cId="1517598267" sldId="258"/>
        </pc:sldMkLst>
        <pc:spChg chg="mod">
          <ac:chgData name="Lucille Pereda" userId="30bf32b4-d70f-4632-b3f1-6a4599a4892e" providerId="ADAL" clId="{9B9DCAA2-EEB8-4EEE-9009-F07672C7C743}" dt="2023-10-30T13:55:31.729" v="13" actId="113"/>
          <ac:spMkLst>
            <pc:docMk/>
            <pc:sldMk cId="1517598267" sldId="258"/>
            <ac:spMk id="5" creationId="{5DDDDDED-6293-6D33-3A64-EBCE00CEAB7F}"/>
          </ac:spMkLst>
        </pc:spChg>
      </pc:sldChg>
      <pc:sldChg chg="modSp add mod">
        <pc:chgData name="Lucille Pereda" userId="30bf32b4-d70f-4632-b3f1-6a4599a4892e" providerId="ADAL" clId="{9B9DCAA2-EEB8-4EEE-9009-F07672C7C743}" dt="2023-10-30T13:57:18.550" v="43" actId="14100"/>
        <pc:sldMkLst>
          <pc:docMk/>
          <pc:sldMk cId="1956156660" sldId="258"/>
        </pc:sldMkLst>
        <pc:spChg chg="mod">
          <ac:chgData name="Lucille Pereda" userId="30bf32b4-d70f-4632-b3f1-6a4599a4892e" providerId="ADAL" clId="{9B9DCAA2-EEB8-4EEE-9009-F07672C7C743}" dt="2023-10-30T13:56:58.373" v="38" actId="20577"/>
          <ac:spMkLst>
            <pc:docMk/>
            <pc:sldMk cId="1956156660" sldId="258"/>
            <ac:spMk id="5" creationId="{5DDDDDED-6293-6D33-3A64-EBCE00CEAB7F}"/>
          </ac:spMkLst>
        </pc:spChg>
        <pc:spChg chg="mod">
          <ac:chgData name="Lucille Pereda" userId="30bf32b4-d70f-4632-b3f1-6a4599a4892e" providerId="ADAL" clId="{9B9DCAA2-EEB8-4EEE-9009-F07672C7C743}" dt="2023-10-30T13:57:18.550" v="43" actId="14100"/>
          <ac:spMkLst>
            <pc:docMk/>
            <pc:sldMk cId="1956156660" sldId="258"/>
            <ac:spMk id="7" creationId="{EA75C4A8-408C-D63D-CD12-2C944E65A534}"/>
          </ac:spMkLst>
        </pc:spChg>
      </pc:sldChg>
      <pc:sldChg chg="modSp add del mod">
        <pc:chgData name="Lucille Pereda" userId="30bf32b4-d70f-4632-b3f1-6a4599a4892e" providerId="ADAL" clId="{9B9DCAA2-EEB8-4EEE-9009-F07672C7C743}" dt="2023-10-30T13:56:52.484" v="35" actId="47"/>
        <pc:sldMkLst>
          <pc:docMk/>
          <pc:sldMk cId="2410440833" sldId="259"/>
        </pc:sldMkLst>
        <pc:spChg chg="mod">
          <ac:chgData name="Lucille Pereda" userId="30bf32b4-d70f-4632-b3f1-6a4599a4892e" providerId="ADAL" clId="{9B9DCAA2-EEB8-4EEE-9009-F07672C7C743}" dt="2023-10-30T13:55:32.942" v="14" actId="113"/>
          <ac:spMkLst>
            <pc:docMk/>
            <pc:sldMk cId="2410440833" sldId="259"/>
            <ac:spMk id="5" creationId="{5DDDDDED-6293-6D33-3A64-EBCE00CEAB7F}"/>
          </ac:spMkLst>
        </pc:spChg>
      </pc:sldChg>
      <pc:sldChg chg="modSp add mod">
        <pc:chgData name="Lucille Pereda" userId="30bf32b4-d70f-4632-b3f1-6a4599a4892e" providerId="ADAL" clId="{9B9DCAA2-EEB8-4EEE-9009-F07672C7C743}" dt="2023-10-30T13:57:22.008" v="44" actId="14100"/>
        <pc:sldMkLst>
          <pc:docMk/>
          <pc:sldMk cId="3019892098" sldId="259"/>
        </pc:sldMkLst>
        <pc:spChg chg="mod">
          <ac:chgData name="Lucille Pereda" userId="30bf32b4-d70f-4632-b3f1-6a4599a4892e" providerId="ADAL" clId="{9B9DCAA2-EEB8-4EEE-9009-F07672C7C743}" dt="2023-10-30T13:57:02.032" v="40" actId="6549"/>
          <ac:spMkLst>
            <pc:docMk/>
            <pc:sldMk cId="3019892098" sldId="259"/>
            <ac:spMk id="5" creationId="{5DDDDDED-6293-6D33-3A64-EBCE00CEAB7F}"/>
          </ac:spMkLst>
        </pc:spChg>
        <pc:spChg chg="mod">
          <ac:chgData name="Lucille Pereda" userId="30bf32b4-d70f-4632-b3f1-6a4599a4892e" providerId="ADAL" clId="{9B9DCAA2-EEB8-4EEE-9009-F07672C7C743}" dt="2023-10-30T13:57:22.008" v="44" actId="14100"/>
          <ac:spMkLst>
            <pc:docMk/>
            <pc:sldMk cId="3019892098" sldId="259"/>
            <ac:spMk id="6" creationId="{316FAC93-7E76-A24F-7C5B-8CE6EE28551F}"/>
          </ac:spMkLst>
        </pc:spChg>
      </pc:sldChg>
    </pc:docChg>
  </pc:docChgLst>
  <pc:docChgLst>
    <pc:chgData name="Maya Falah" userId="e1106a1f-6408-4217-9548-9f1105c4475e" providerId="ADAL" clId="{5F9856A0-3FF4-4B5D-A28E-520E616CA7AB}"/>
    <pc:docChg chg="undo custSel addSld delSld modSld sldOrd">
      <pc:chgData name="Maya Falah" userId="e1106a1f-6408-4217-9548-9f1105c4475e" providerId="ADAL" clId="{5F9856A0-3FF4-4B5D-A28E-520E616CA7AB}" dt="2023-11-03T11:45:27.539" v="428" actId="1076"/>
      <pc:docMkLst>
        <pc:docMk/>
      </pc:docMkLst>
      <pc:sldChg chg="addSp delSp modSp mod">
        <pc:chgData name="Maya Falah" userId="e1106a1f-6408-4217-9548-9f1105c4475e" providerId="ADAL" clId="{5F9856A0-3FF4-4B5D-A28E-520E616CA7AB}" dt="2023-11-03T11:43:16.499" v="330"/>
        <pc:sldMkLst>
          <pc:docMk/>
          <pc:sldMk cId="3328178552" sldId="257"/>
        </pc:sldMkLst>
        <pc:spChg chg="add mod">
          <ac:chgData name="Maya Falah" userId="e1106a1f-6408-4217-9548-9f1105c4475e" providerId="ADAL" clId="{5F9856A0-3FF4-4B5D-A28E-520E616CA7AB}" dt="2023-11-03T11:43:16.499" v="330"/>
          <ac:spMkLst>
            <pc:docMk/>
            <pc:sldMk cId="3328178552" sldId="257"/>
            <ac:spMk id="4" creationId="{0EB3002C-EDAF-46A9-DFFB-2FC764E1FBF4}"/>
          </ac:spMkLst>
        </pc:spChg>
        <pc:spChg chg="mod">
          <ac:chgData name="Maya Falah" userId="e1106a1f-6408-4217-9548-9f1105c4475e" providerId="ADAL" clId="{5F9856A0-3FF4-4B5D-A28E-520E616CA7AB}" dt="2023-11-03T11:43:03.811" v="328" actId="20577"/>
          <ac:spMkLst>
            <pc:docMk/>
            <pc:sldMk cId="3328178552" sldId="257"/>
            <ac:spMk id="5" creationId="{5DDDDDED-6293-6D33-3A64-EBCE00CEAB7F}"/>
          </ac:spMkLst>
        </pc:spChg>
        <pc:spChg chg="del">
          <ac:chgData name="Maya Falah" userId="e1106a1f-6408-4217-9548-9f1105c4475e" providerId="ADAL" clId="{5F9856A0-3FF4-4B5D-A28E-520E616CA7AB}" dt="2023-11-03T11:43:16.057" v="329" actId="478"/>
          <ac:spMkLst>
            <pc:docMk/>
            <pc:sldMk cId="3328178552" sldId="257"/>
            <ac:spMk id="6" creationId="{316FAC93-7E76-A24F-7C5B-8CE6EE28551F}"/>
          </ac:spMkLst>
        </pc:spChg>
        <pc:spChg chg="add mod">
          <ac:chgData name="Maya Falah" userId="e1106a1f-6408-4217-9548-9f1105c4475e" providerId="ADAL" clId="{5F9856A0-3FF4-4B5D-A28E-520E616CA7AB}" dt="2023-11-03T11:43:16.499" v="330"/>
          <ac:spMkLst>
            <pc:docMk/>
            <pc:sldMk cId="3328178552" sldId="257"/>
            <ac:spMk id="7" creationId="{4A51EBD2-1B5A-410D-EE4D-912456AA5C13}"/>
          </ac:spMkLst>
        </pc:spChg>
        <pc:spChg chg="add mod">
          <ac:chgData name="Maya Falah" userId="e1106a1f-6408-4217-9548-9f1105c4475e" providerId="ADAL" clId="{5F9856A0-3FF4-4B5D-A28E-520E616CA7AB}" dt="2023-11-03T11:43:16.499" v="330"/>
          <ac:spMkLst>
            <pc:docMk/>
            <pc:sldMk cId="3328178552" sldId="257"/>
            <ac:spMk id="9" creationId="{5D0033DB-2277-9660-E733-12158FE31C6E}"/>
          </ac:spMkLst>
        </pc:spChg>
      </pc:sldChg>
      <pc:sldChg chg="del">
        <pc:chgData name="Maya Falah" userId="e1106a1f-6408-4217-9548-9f1105c4475e" providerId="ADAL" clId="{5F9856A0-3FF4-4B5D-A28E-520E616CA7AB}" dt="2023-11-03T11:43:21.576" v="331" actId="47"/>
        <pc:sldMkLst>
          <pc:docMk/>
          <pc:sldMk cId="1956156660" sldId="258"/>
        </pc:sldMkLst>
      </pc:sldChg>
      <pc:sldChg chg="addSp delSp modSp mod">
        <pc:chgData name="Maya Falah" userId="e1106a1f-6408-4217-9548-9f1105c4475e" providerId="ADAL" clId="{5F9856A0-3FF4-4B5D-A28E-520E616CA7AB}" dt="2023-11-03T11:45:27.539" v="428" actId="1076"/>
        <pc:sldMkLst>
          <pc:docMk/>
          <pc:sldMk cId="3019892098" sldId="259"/>
        </pc:sldMkLst>
        <pc:spChg chg="del">
          <ac:chgData name="Maya Falah" userId="e1106a1f-6408-4217-9548-9f1105c4475e" providerId="ADAL" clId="{5F9856A0-3FF4-4B5D-A28E-520E616CA7AB}" dt="2023-11-03T11:43:29.964" v="337" actId="478"/>
          <ac:spMkLst>
            <pc:docMk/>
            <pc:sldMk cId="3019892098" sldId="259"/>
            <ac:spMk id="3" creationId="{3E4A8734-2C7E-B89F-B53E-7E32384866D1}"/>
          </ac:spMkLst>
        </pc:spChg>
        <pc:spChg chg="add mod">
          <ac:chgData name="Maya Falah" userId="e1106a1f-6408-4217-9548-9f1105c4475e" providerId="ADAL" clId="{5F9856A0-3FF4-4B5D-A28E-520E616CA7AB}" dt="2023-11-03T11:45:27.539" v="428" actId="1076"/>
          <ac:spMkLst>
            <pc:docMk/>
            <pc:sldMk cId="3019892098" sldId="259"/>
            <ac:spMk id="4" creationId="{E8C44183-AAF3-9398-02B5-39D1AEBF2973}"/>
          </ac:spMkLst>
        </pc:spChg>
        <pc:spChg chg="mod">
          <ac:chgData name="Maya Falah" userId="e1106a1f-6408-4217-9548-9f1105c4475e" providerId="ADAL" clId="{5F9856A0-3FF4-4B5D-A28E-520E616CA7AB}" dt="2023-11-03T11:43:43.673" v="369" actId="20577"/>
          <ac:spMkLst>
            <pc:docMk/>
            <pc:sldMk cId="3019892098" sldId="259"/>
            <ac:spMk id="5" creationId="{5DDDDDED-6293-6D33-3A64-EBCE00CEAB7F}"/>
          </ac:spMkLst>
        </pc:spChg>
        <pc:spChg chg="mod">
          <ac:chgData name="Maya Falah" userId="e1106a1f-6408-4217-9548-9f1105c4475e" providerId="ADAL" clId="{5F9856A0-3FF4-4B5D-A28E-520E616CA7AB}" dt="2023-11-03T11:45:27.539" v="428" actId="1076"/>
          <ac:spMkLst>
            <pc:docMk/>
            <pc:sldMk cId="3019892098" sldId="259"/>
            <ac:spMk id="6" creationId="{316FAC93-7E76-A24F-7C5B-8CE6EE28551F}"/>
          </ac:spMkLst>
        </pc:spChg>
        <pc:spChg chg="add del mod">
          <ac:chgData name="Maya Falah" userId="e1106a1f-6408-4217-9548-9f1105c4475e" providerId="ADAL" clId="{5F9856A0-3FF4-4B5D-A28E-520E616CA7AB}" dt="2023-11-03T11:44:57.601" v="425" actId="478"/>
          <ac:spMkLst>
            <pc:docMk/>
            <pc:sldMk cId="3019892098" sldId="259"/>
            <ac:spMk id="7" creationId="{5E443D9A-0D44-2F10-EEFB-39BFE0CA38E6}"/>
          </ac:spMkLst>
        </pc:spChg>
        <pc:spChg chg="mod">
          <ac:chgData name="Maya Falah" userId="e1106a1f-6408-4217-9548-9f1105c4475e" providerId="ADAL" clId="{5F9856A0-3FF4-4B5D-A28E-520E616CA7AB}" dt="2023-11-03T11:45:27.539" v="428" actId="1076"/>
          <ac:spMkLst>
            <pc:docMk/>
            <pc:sldMk cId="3019892098" sldId="259"/>
            <ac:spMk id="8" creationId="{8E49FE7A-982A-91A0-D5E1-42B1E8CFB48A}"/>
          </ac:spMkLst>
        </pc:spChg>
        <pc:spChg chg="add mod">
          <ac:chgData name="Maya Falah" userId="e1106a1f-6408-4217-9548-9f1105c4475e" providerId="ADAL" clId="{5F9856A0-3FF4-4B5D-A28E-520E616CA7AB}" dt="2023-11-03T11:45:27.539" v="428" actId="1076"/>
          <ac:spMkLst>
            <pc:docMk/>
            <pc:sldMk cId="3019892098" sldId="259"/>
            <ac:spMk id="9" creationId="{D26B845D-6EDF-AC80-3DFB-75F9D32AFF9F}"/>
          </ac:spMkLst>
        </pc:spChg>
        <pc:spChg chg="add del mod">
          <ac:chgData name="Maya Falah" userId="e1106a1f-6408-4217-9548-9f1105c4475e" providerId="ADAL" clId="{5F9856A0-3FF4-4B5D-A28E-520E616CA7AB}" dt="2023-11-03T11:44:54.626" v="424" actId="478"/>
          <ac:spMkLst>
            <pc:docMk/>
            <pc:sldMk cId="3019892098" sldId="259"/>
            <ac:spMk id="11" creationId="{F3479E6A-FB88-621B-1D5B-85786F310AC0}"/>
          </ac:spMkLst>
        </pc:spChg>
        <pc:spChg chg="add mod">
          <ac:chgData name="Maya Falah" userId="e1106a1f-6408-4217-9548-9f1105c4475e" providerId="ADAL" clId="{5F9856A0-3FF4-4B5D-A28E-520E616CA7AB}" dt="2023-11-03T11:45:27.539" v="428" actId="1076"/>
          <ac:spMkLst>
            <pc:docMk/>
            <pc:sldMk cId="3019892098" sldId="259"/>
            <ac:spMk id="12" creationId="{AE9E76C9-6639-F68A-9007-50B6B515C262}"/>
          </ac:spMkLst>
        </pc:spChg>
        <pc:spChg chg="add mod">
          <ac:chgData name="Maya Falah" userId="e1106a1f-6408-4217-9548-9f1105c4475e" providerId="ADAL" clId="{5F9856A0-3FF4-4B5D-A28E-520E616CA7AB}" dt="2023-11-03T11:45:27.539" v="428" actId="1076"/>
          <ac:spMkLst>
            <pc:docMk/>
            <pc:sldMk cId="3019892098" sldId="259"/>
            <ac:spMk id="13" creationId="{422BB43E-8698-A073-FCE6-7EA2252EAF99}"/>
          </ac:spMkLst>
        </pc:spChg>
        <pc:spChg chg="add mod">
          <ac:chgData name="Maya Falah" userId="e1106a1f-6408-4217-9548-9f1105c4475e" providerId="ADAL" clId="{5F9856A0-3FF4-4B5D-A28E-520E616CA7AB}" dt="2023-11-03T11:45:27.539" v="428" actId="1076"/>
          <ac:spMkLst>
            <pc:docMk/>
            <pc:sldMk cId="3019892098" sldId="259"/>
            <ac:spMk id="14" creationId="{E113D382-F3EC-AF9C-C761-1F321012D242}"/>
          </ac:spMkLst>
        </pc:spChg>
        <pc:spChg chg="add mod">
          <ac:chgData name="Maya Falah" userId="e1106a1f-6408-4217-9548-9f1105c4475e" providerId="ADAL" clId="{5F9856A0-3FF4-4B5D-A28E-520E616CA7AB}" dt="2023-11-03T11:45:27.539" v="428" actId="1076"/>
          <ac:spMkLst>
            <pc:docMk/>
            <pc:sldMk cId="3019892098" sldId="259"/>
            <ac:spMk id="15" creationId="{AEBF39F5-C757-D6E8-75CA-D9D6223AF50E}"/>
          </ac:spMkLst>
        </pc:spChg>
        <pc:spChg chg="add mod">
          <ac:chgData name="Maya Falah" userId="e1106a1f-6408-4217-9548-9f1105c4475e" providerId="ADAL" clId="{5F9856A0-3FF4-4B5D-A28E-520E616CA7AB}" dt="2023-11-03T11:45:27.539" v="428" actId="1076"/>
          <ac:spMkLst>
            <pc:docMk/>
            <pc:sldMk cId="3019892098" sldId="259"/>
            <ac:spMk id="16" creationId="{24B435E8-0234-2694-4BA7-C110AF3C3F55}"/>
          </ac:spMkLst>
        </pc:spChg>
        <pc:spChg chg="add mod">
          <ac:chgData name="Maya Falah" userId="e1106a1f-6408-4217-9548-9f1105c4475e" providerId="ADAL" clId="{5F9856A0-3FF4-4B5D-A28E-520E616CA7AB}" dt="2023-11-03T11:45:27.539" v="428" actId="1076"/>
          <ac:spMkLst>
            <pc:docMk/>
            <pc:sldMk cId="3019892098" sldId="259"/>
            <ac:spMk id="17" creationId="{95624A29-B65B-921B-EC80-29A60409845A}"/>
          </ac:spMkLst>
        </pc:spChg>
        <pc:spChg chg="add mod">
          <ac:chgData name="Maya Falah" userId="e1106a1f-6408-4217-9548-9f1105c4475e" providerId="ADAL" clId="{5F9856A0-3FF4-4B5D-A28E-520E616CA7AB}" dt="2023-11-03T11:45:27.539" v="428" actId="1076"/>
          <ac:spMkLst>
            <pc:docMk/>
            <pc:sldMk cId="3019892098" sldId="259"/>
            <ac:spMk id="18" creationId="{59C56889-E779-7DA8-218C-64687655A452}"/>
          </ac:spMkLst>
        </pc:spChg>
        <pc:spChg chg="add mod">
          <ac:chgData name="Maya Falah" userId="e1106a1f-6408-4217-9548-9f1105c4475e" providerId="ADAL" clId="{5F9856A0-3FF4-4B5D-A28E-520E616CA7AB}" dt="2023-11-03T11:45:27.539" v="428" actId="1076"/>
          <ac:spMkLst>
            <pc:docMk/>
            <pc:sldMk cId="3019892098" sldId="259"/>
            <ac:spMk id="19" creationId="{8E120D9B-720F-D605-86FD-34AA74C4F499}"/>
          </ac:spMkLst>
        </pc:spChg>
      </pc:sldChg>
      <pc:sldChg chg="addSp delSp modSp add mod ord">
        <pc:chgData name="Maya Falah" userId="e1106a1f-6408-4217-9548-9f1105c4475e" providerId="ADAL" clId="{5F9856A0-3FF4-4B5D-A28E-520E616CA7AB}" dt="2023-11-03T11:42:45.512" v="327" actId="20577"/>
        <pc:sldMkLst>
          <pc:docMk/>
          <pc:sldMk cId="1191288449" sldId="260"/>
        </pc:sldMkLst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2" creationId="{7B5DA22B-D587-AA63-5362-5DF2354B3A9A}"/>
          </ac:spMkLst>
        </pc:spChg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3" creationId="{BD7BFB7B-0793-DB95-F4F9-FD7CF6B4FD43}"/>
          </ac:spMkLst>
        </pc:spChg>
        <pc:spChg chg="mod">
          <ac:chgData name="Maya Falah" userId="e1106a1f-6408-4217-9548-9f1105c4475e" providerId="ADAL" clId="{5F9856A0-3FF4-4B5D-A28E-520E616CA7AB}" dt="2023-11-03T11:31:33.018" v="26" actId="20577"/>
          <ac:spMkLst>
            <pc:docMk/>
            <pc:sldMk cId="1191288449" sldId="260"/>
            <ac:spMk id="4" creationId="{F271CFE1-B23B-5627-225F-814C5EA459B3}"/>
          </ac:spMkLst>
        </pc:spChg>
        <pc:spChg chg="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5" creationId="{5DDDDDED-6293-6D33-3A64-EBCE00CEAB7F}"/>
          </ac:spMkLst>
        </pc:spChg>
        <pc:spChg chg="del">
          <ac:chgData name="Maya Falah" userId="e1106a1f-6408-4217-9548-9f1105c4475e" providerId="ADAL" clId="{5F9856A0-3FF4-4B5D-A28E-520E616CA7AB}" dt="2023-11-03T11:32:00.096" v="49" actId="478"/>
          <ac:spMkLst>
            <pc:docMk/>
            <pc:sldMk cId="1191288449" sldId="260"/>
            <ac:spMk id="6" creationId="{316FAC93-7E76-A24F-7C5B-8CE6EE28551F}"/>
          </ac:spMkLst>
        </pc:spChg>
        <pc:spChg chg="del">
          <ac:chgData name="Maya Falah" userId="e1106a1f-6408-4217-9548-9f1105c4475e" providerId="ADAL" clId="{5F9856A0-3FF4-4B5D-A28E-520E616CA7AB}" dt="2023-11-03T11:32:06.218" v="51" actId="478"/>
          <ac:spMkLst>
            <pc:docMk/>
            <pc:sldMk cId="1191288449" sldId="260"/>
            <ac:spMk id="7" creationId="{EA75C4A8-408C-D63D-CD12-2C944E65A534}"/>
          </ac:spMkLst>
        </pc:spChg>
        <pc:spChg chg="del">
          <ac:chgData name="Maya Falah" userId="e1106a1f-6408-4217-9548-9f1105c4475e" providerId="ADAL" clId="{5F9856A0-3FF4-4B5D-A28E-520E616CA7AB}" dt="2023-11-03T11:32:03.471" v="50" actId="478"/>
          <ac:spMkLst>
            <pc:docMk/>
            <pc:sldMk cId="1191288449" sldId="260"/>
            <ac:spMk id="8" creationId="{8E49FE7A-982A-91A0-D5E1-42B1E8CFB48A}"/>
          </ac:spMkLst>
        </pc:spChg>
        <pc:spChg chg="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9" creationId="{CA43BE1C-2848-1EE9-C0A4-472315B02042}"/>
          </ac:spMkLst>
        </pc:spChg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11" creationId="{E36D2FD8-FF25-D187-5A49-32C9557454AD}"/>
          </ac:spMkLst>
        </pc:spChg>
        <pc:spChg chg="add del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12" creationId="{88E85E7A-27FC-88C2-AD8E-3C1920156F0C}"/>
          </ac:spMkLst>
        </pc:spChg>
        <pc:spChg chg="add del mod">
          <ac:chgData name="Maya Falah" userId="e1106a1f-6408-4217-9548-9f1105c4475e" providerId="ADAL" clId="{5F9856A0-3FF4-4B5D-A28E-520E616CA7AB}" dt="2023-11-03T11:39:25.145" v="191" actId="478"/>
          <ac:spMkLst>
            <pc:docMk/>
            <pc:sldMk cId="1191288449" sldId="260"/>
            <ac:spMk id="13" creationId="{FC96C392-10B0-C236-9411-319365905242}"/>
          </ac:spMkLst>
        </pc:spChg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14" creationId="{55F5E9F4-66C4-DDDB-9C3E-05A7183663C2}"/>
          </ac:spMkLst>
        </pc:spChg>
        <pc:spChg chg="add del mod">
          <ac:chgData name="Maya Falah" userId="e1106a1f-6408-4217-9548-9f1105c4475e" providerId="ADAL" clId="{5F9856A0-3FF4-4B5D-A28E-520E616CA7AB}" dt="2023-11-03T11:39:13.111" v="182" actId="478"/>
          <ac:spMkLst>
            <pc:docMk/>
            <pc:sldMk cId="1191288449" sldId="260"/>
            <ac:spMk id="15" creationId="{DFA61E3D-D281-AC6F-5B5E-C687A329A23F}"/>
          </ac:spMkLst>
        </pc:spChg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16" creationId="{2347728A-FBF5-15C7-06F6-258E115048AD}"/>
          </ac:spMkLst>
        </pc:spChg>
        <pc:spChg chg="add del mod">
          <ac:chgData name="Maya Falah" userId="e1106a1f-6408-4217-9548-9f1105c4475e" providerId="ADAL" clId="{5F9856A0-3FF4-4B5D-A28E-520E616CA7AB}" dt="2023-11-03T11:39:18.644" v="185" actId="478"/>
          <ac:spMkLst>
            <pc:docMk/>
            <pc:sldMk cId="1191288449" sldId="260"/>
            <ac:spMk id="17" creationId="{FFC82E09-A576-1287-7755-F9A587C7808E}"/>
          </ac:spMkLst>
        </pc:spChg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18" creationId="{9EFBDB06-BED7-C528-9921-B1CAA1DDA726}"/>
          </ac:spMkLst>
        </pc:spChg>
        <pc:spChg chg="add del mod">
          <ac:chgData name="Maya Falah" userId="e1106a1f-6408-4217-9548-9f1105c4475e" providerId="ADAL" clId="{5F9856A0-3FF4-4B5D-A28E-520E616CA7AB}" dt="2023-11-03T11:39:19.583" v="186" actId="478"/>
          <ac:spMkLst>
            <pc:docMk/>
            <pc:sldMk cId="1191288449" sldId="260"/>
            <ac:spMk id="19" creationId="{E19316F4-3E21-1BB2-26A4-00C1411B0FA4}"/>
          </ac:spMkLst>
        </pc:spChg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20" creationId="{50406409-6888-738A-2B17-B04A074D5A96}"/>
          </ac:spMkLst>
        </pc:spChg>
        <pc:spChg chg="add del mod">
          <ac:chgData name="Maya Falah" userId="e1106a1f-6408-4217-9548-9f1105c4475e" providerId="ADAL" clId="{5F9856A0-3FF4-4B5D-A28E-520E616CA7AB}" dt="2023-11-03T11:39:20.416" v="187" actId="478"/>
          <ac:spMkLst>
            <pc:docMk/>
            <pc:sldMk cId="1191288449" sldId="260"/>
            <ac:spMk id="21" creationId="{338F68BE-036A-3D87-CB35-A1E738BABEC7}"/>
          </ac:spMkLst>
        </pc:spChg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22" creationId="{EC10D022-B1DF-016F-A9C2-0CDBB7E97EF8}"/>
          </ac:spMkLst>
        </pc:spChg>
        <pc:spChg chg="add mod">
          <ac:chgData name="Maya Falah" userId="e1106a1f-6408-4217-9548-9f1105c4475e" providerId="ADAL" clId="{5F9856A0-3FF4-4B5D-A28E-520E616CA7AB}" dt="2023-11-03T11:32:58.302" v="63" actId="571"/>
          <ac:spMkLst>
            <pc:docMk/>
            <pc:sldMk cId="1191288449" sldId="260"/>
            <ac:spMk id="23" creationId="{FA2AAACF-DC36-18A3-3591-69CED6BC80EA}"/>
          </ac:spMkLst>
        </pc:spChg>
        <pc:spChg chg="add del mod">
          <ac:chgData name="Maya Falah" userId="e1106a1f-6408-4217-9548-9f1105c4475e" providerId="ADAL" clId="{5F9856A0-3FF4-4B5D-A28E-520E616CA7AB}" dt="2023-11-03T11:39:21.012" v="188" actId="478"/>
          <ac:spMkLst>
            <pc:docMk/>
            <pc:sldMk cId="1191288449" sldId="260"/>
            <ac:spMk id="24" creationId="{F0F58DB8-AAE7-BD48-1087-1CFF355F2D7B}"/>
          </ac:spMkLst>
        </pc:spChg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25" creationId="{DF1E5964-A63C-777A-725A-FE033C029C40}"/>
          </ac:spMkLst>
        </pc:spChg>
        <pc:spChg chg="add del mod">
          <ac:chgData name="Maya Falah" userId="e1106a1f-6408-4217-9548-9f1105c4475e" providerId="ADAL" clId="{5F9856A0-3FF4-4B5D-A28E-520E616CA7AB}" dt="2023-11-03T11:39:21.546" v="189" actId="478"/>
          <ac:spMkLst>
            <pc:docMk/>
            <pc:sldMk cId="1191288449" sldId="260"/>
            <ac:spMk id="26" creationId="{1F8D5B59-ADBF-2226-2DCB-6523AAFC32DD}"/>
          </ac:spMkLst>
        </pc:spChg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27" creationId="{381B8DA3-63CB-6946-DB2C-19D66C4F9304}"/>
          </ac:spMkLst>
        </pc:spChg>
        <pc:spChg chg="add del mod">
          <ac:chgData name="Maya Falah" userId="e1106a1f-6408-4217-9548-9f1105c4475e" providerId="ADAL" clId="{5F9856A0-3FF4-4B5D-A28E-520E616CA7AB}" dt="2023-11-03T11:39:22.105" v="190" actId="478"/>
          <ac:spMkLst>
            <pc:docMk/>
            <pc:sldMk cId="1191288449" sldId="260"/>
            <ac:spMk id="28" creationId="{E35D2C8B-FCBF-F6CF-1FFB-6799E9FF3C08}"/>
          </ac:spMkLst>
        </pc:spChg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29" creationId="{2F4908BC-AC4D-A7D2-2694-28862E38CA9E}"/>
          </ac:spMkLst>
        </pc:spChg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30" creationId="{3B6BCF01-1720-9A25-5E04-76608C83A7D3}"/>
          </ac:spMkLst>
        </pc:spChg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31" creationId="{F7917D88-D745-D001-4466-72F876E00D6F}"/>
          </ac:spMkLst>
        </pc:spChg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32" creationId="{43756031-4A9D-D1A0-3B9D-6EBA043AF6F9}"/>
          </ac:spMkLst>
        </pc:spChg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33" creationId="{E16C7DB0-2373-A6B6-24BF-0EC6802E48B2}"/>
          </ac:spMkLst>
        </pc:spChg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34" creationId="{E2B8E314-66CE-DE0F-46FE-A975A9B76FB0}"/>
          </ac:spMkLst>
        </pc:spChg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35" creationId="{1BD6FEBD-29D2-7968-22F0-9B8F71267BF3}"/>
          </ac:spMkLst>
        </pc:spChg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36" creationId="{C2DD0E2E-DB0A-5EA2-376C-40E635C7E26A}"/>
          </ac:spMkLst>
        </pc:spChg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37" creationId="{4DD48C17-6DCE-1001-B007-F2B3EB2A6E45}"/>
          </ac:spMkLst>
        </pc:spChg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38" creationId="{401B0D31-CB43-640D-CE4B-446D822BC92D}"/>
          </ac:spMkLst>
        </pc:spChg>
        <pc:spChg chg="add mod">
          <ac:chgData name="Maya Falah" userId="e1106a1f-6408-4217-9548-9f1105c4475e" providerId="ADAL" clId="{5F9856A0-3FF4-4B5D-A28E-520E616CA7AB}" dt="2023-11-03T11:42:35.255" v="318" actId="1076"/>
          <ac:spMkLst>
            <pc:docMk/>
            <pc:sldMk cId="1191288449" sldId="260"/>
            <ac:spMk id="39" creationId="{824C8F1F-E709-FF36-8A89-77F8BFEDE316}"/>
          </ac:spMkLst>
        </pc:spChg>
        <pc:spChg chg="add mod">
          <ac:chgData name="Maya Falah" userId="e1106a1f-6408-4217-9548-9f1105c4475e" providerId="ADAL" clId="{5F9856A0-3FF4-4B5D-A28E-520E616CA7AB}" dt="2023-11-03T11:42:42.437" v="319" actId="571"/>
          <ac:spMkLst>
            <pc:docMk/>
            <pc:sldMk cId="1191288449" sldId="260"/>
            <ac:spMk id="40" creationId="{2CF8537A-311E-BE2F-2BC6-B943690775E9}"/>
          </ac:spMkLst>
        </pc:spChg>
        <pc:spChg chg="add mod">
          <ac:chgData name="Maya Falah" userId="e1106a1f-6408-4217-9548-9f1105c4475e" providerId="ADAL" clId="{5F9856A0-3FF4-4B5D-A28E-520E616CA7AB}" dt="2023-11-03T11:42:45.512" v="327" actId="20577"/>
          <ac:spMkLst>
            <pc:docMk/>
            <pc:sldMk cId="1191288449" sldId="260"/>
            <ac:spMk id="41" creationId="{3C82FEDC-025F-E3D6-8CAF-1D6590361702}"/>
          </ac:spMkLst>
        </pc:spChg>
      </pc:sldChg>
    </pc:docChg>
  </pc:docChgLst>
  <pc:docChgLst>
    <pc:chgData name="Maya Falah" userId="e1106a1f-6408-4217-9548-9f1105c4475e" providerId="ADAL" clId="{DC5D9BD5-5844-41F0-9B80-EE51B1A2BA8F}"/>
    <pc:docChg chg="custSel modSld">
      <pc:chgData name="Maya Falah" userId="e1106a1f-6408-4217-9548-9f1105c4475e" providerId="ADAL" clId="{DC5D9BD5-5844-41F0-9B80-EE51B1A2BA8F}" dt="2023-11-03T12:05:56.665" v="4" actId="1076"/>
      <pc:docMkLst>
        <pc:docMk/>
      </pc:docMkLst>
      <pc:sldChg chg="delSp modSp mod">
        <pc:chgData name="Maya Falah" userId="e1106a1f-6408-4217-9548-9f1105c4475e" providerId="ADAL" clId="{DC5D9BD5-5844-41F0-9B80-EE51B1A2BA8F}" dt="2023-11-03T12:05:56.665" v="4" actId="1076"/>
        <pc:sldMkLst>
          <pc:docMk/>
          <pc:sldMk cId="1191288449" sldId="260"/>
        </pc:sldMkLst>
        <pc:spChg chg="del">
          <ac:chgData name="Maya Falah" userId="e1106a1f-6408-4217-9548-9f1105c4475e" providerId="ADAL" clId="{DC5D9BD5-5844-41F0-9B80-EE51B1A2BA8F}" dt="2023-11-03T12:04:38.444" v="0" actId="478"/>
          <ac:spMkLst>
            <pc:docMk/>
            <pc:sldMk cId="1191288449" sldId="260"/>
            <ac:spMk id="27" creationId="{381B8DA3-63CB-6946-DB2C-19D66C4F9304}"/>
          </ac:spMkLst>
        </pc:spChg>
        <pc:spChg chg="mod">
          <ac:chgData name="Maya Falah" userId="e1106a1f-6408-4217-9548-9f1105c4475e" providerId="ADAL" clId="{DC5D9BD5-5844-41F0-9B80-EE51B1A2BA8F}" dt="2023-11-03T12:05:56.665" v="4" actId="1076"/>
          <ac:spMkLst>
            <pc:docMk/>
            <pc:sldMk cId="1191288449" sldId="260"/>
            <ac:spMk id="29" creationId="{2F4908BC-AC4D-A7D2-2694-28862E38CA9E}"/>
          </ac:spMkLst>
        </pc:spChg>
        <pc:spChg chg="del">
          <ac:chgData name="Maya Falah" userId="e1106a1f-6408-4217-9548-9f1105c4475e" providerId="ADAL" clId="{DC5D9BD5-5844-41F0-9B80-EE51B1A2BA8F}" dt="2023-11-03T12:04:38.444" v="0" actId="478"/>
          <ac:spMkLst>
            <pc:docMk/>
            <pc:sldMk cId="1191288449" sldId="260"/>
            <ac:spMk id="36" creationId="{C2DD0E2E-DB0A-5EA2-376C-40E635C7E26A}"/>
          </ac:spMkLst>
        </pc:spChg>
        <pc:spChg chg="mod">
          <ac:chgData name="Maya Falah" userId="e1106a1f-6408-4217-9548-9f1105c4475e" providerId="ADAL" clId="{DC5D9BD5-5844-41F0-9B80-EE51B1A2BA8F}" dt="2023-11-03T12:05:56.665" v="4" actId="1076"/>
          <ac:spMkLst>
            <pc:docMk/>
            <pc:sldMk cId="1191288449" sldId="260"/>
            <ac:spMk id="37" creationId="{4DD48C17-6DCE-1001-B007-F2B3EB2A6E4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E6B2-9CDB-4867-942B-1A3880A78CA7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2141-E733-429E-8161-1FED594561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63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E6B2-9CDB-4867-942B-1A3880A78CA7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2141-E733-429E-8161-1FED594561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51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E6B2-9CDB-4867-942B-1A3880A78CA7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2141-E733-429E-8161-1FED594561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664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E6B2-9CDB-4867-942B-1A3880A78CA7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2141-E733-429E-8161-1FED594561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390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E6B2-9CDB-4867-942B-1A3880A78CA7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2141-E733-429E-8161-1FED594561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398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E6B2-9CDB-4867-942B-1A3880A78CA7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2141-E733-429E-8161-1FED594561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93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E6B2-9CDB-4867-942B-1A3880A78CA7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2141-E733-429E-8161-1FED594561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6811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E6B2-9CDB-4867-942B-1A3880A78CA7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2141-E733-429E-8161-1FED594561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5104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E6B2-9CDB-4867-942B-1A3880A78CA7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2141-E733-429E-8161-1FED594561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699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E6B2-9CDB-4867-942B-1A3880A78CA7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2141-E733-429E-8161-1FED594561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666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E6B2-9CDB-4867-942B-1A3880A78CA7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2141-E733-429E-8161-1FED594561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917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EE6B2-9CDB-4867-942B-1A3880A78CA7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92141-E733-429E-8161-1FED594561DE}" type="slidenum">
              <a:rPr lang="fr-FR" smtClean="0"/>
              <a:t>‹#›</a:t>
            </a:fld>
            <a:endParaRPr lang="fr-F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D7976-17CB-85CC-C683-347F1652A40F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856800" y="6642100"/>
            <a:ext cx="1458912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fr-FR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Mott MacDonald Restricted</a:t>
            </a:r>
          </a:p>
        </p:txBody>
      </p:sp>
    </p:spTree>
    <p:extLst>
      <p:ext uri="{BB962C8B-B14F-4D97-AF65-F5344CB8AC3E}">
        <p14:creationId xmlns:p14="http://schemas.microsoft.com/office/powerpoint/2010/main" val="2129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71CFE1-B23B-5627-225F-814C5EA459B3}"/>
              </a:ext>
            </a:extLst>
          </p:cNvPr>
          <p:cNvSpPr txBox="1"/>
          <p:nvPr/>
        </p:nvSpPr>
        <p:spPr>
          <a:xfrm>
            <a:off x="2716272" y="286258"/>
            <a:ext cx="3711455" cy="261610"/>
          </a:xfrm>
          <a:prstGeom prst="rect">
            <a:avLst/>
          </a:prstGeom>
          <a:noFill/>
          <a:ln>
            <a:solidFill>
              <a:srgbClr val="8254F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8254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DE L’ARCHITECTE MANDATAIRE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DDDDED-6293-6D33-3A64-EBCE00CEAB7F}"/>
              </a:ext>
            </a:extLst>
          </p:cNvPr>
          <p:cNvSpPr txBox="1"/>
          <p:nvPr/>
        </p:nvSpPr>
        <p:spPr>
          <a:xfrm>
            <a:off x="0" y="668919"/>
            <a:ext cx="1937858" cy="369332"/>
          </a:xfrm>
          <a:prstGeom prst="rect">
            <a:avLst/>
          </a:prstGeom>
          <a:solidFill>
            <a:srgbClr val="8254F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6FAC93-7E76-A24F-7C5B-8CE6EE28551F}"/>
              </a:ext>
            </a:extLst>
          </p:cNvPr>
          <p:cNvSpPr/>
          <p:nvPr/>
        </p:nvSpPr>
        <p:spPr>
          <a:xfrm>
            <a:off x="92280" y="1158590"/>
            <a:ext cx="4756558" cy="545234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Illustrations, composition libre</a:t>
            </a:r>
          </a:p>
          <a:p>
            <a:pPr algn="ctr"/>
            <a:endParaRPr lang="fr-FR" sz="9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75C4A8-408C-D63D-CD12-2C944E65A534}"/>
              </a:ext>
            </a:extLst>
          </p:cNvPr>
          <p:cNvSpPr txBox="1"/>
          <p:nvPr/>
        </p:nvSpPr>
        <p:spPr>
          <a:xfrm>
            <a:off x="4973276" y="3739372"/>
            <a:ext cx="4078444" cy="28715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fr-FR" sz="1200" b="1" u="sng" dirty="0">
                <a:solidFill>
                  <a:srgbClr val="8254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CARACTERISTIQUES DE L’OPERATION</a:t>
            </a:r>
          </a:p>
          <a:p>
            <a:endParaRPr lang="fr-F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MOA : </a:t>
            </a: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Enveloppe travaux (€ HT) :</a:t>
            </a: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Surfaces (m²) :</a:t>
            </a: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Type d’opération :</a:t>
            </a: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Avancement :</a:t>
            </a: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Mission de MOE :</a:t>
            </a: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Particularités / description succincte :</a:t>
            </a: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43BE1C-2848-1EE9-C0A4-472315B02042}"/>
              </a:ext>
            </a:extLst>
          </p:cNvPr>
          <p:cNvSpPr txBox="1"/>
          <p:nvPr/>
        </p:nvSpPr>
        <p:spPr>
          <a:xfrm>
            <a:off x="1964597" y="668563"/>
            <a:ext cx="65121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NOM DE LA REFERENCE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0D6533-DBFC-48F3-81D2-AEDE5DDA3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7969589" y="-4331"/>
            <a:ext cx="1174411" cy="106610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A1AA8A5-7E33-B21A-13FD-A286791FED5A}"/>
              </a:ext>
            </a:extLst>
          </p:cNvPr>
          <p:cNvSpPr/>
          <p:nvPr/>
        </p:nvSpPr>
        <p:spPr>
          <a:xfrm>
            <a:off x="4973276" y="1158590"/>
            <a:ext cx="4078444" cy="244958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Illustrations, composition libre</a:t>
            </a:r>
          </a:p>
          <a:p>
            <a:pPr algn="ctr"/>
            <a:endParaRPr lang="fr-FR" sz="9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15AF96-4799-593D-E9EC-96A7C62D35A8}"/>
              </a:ext>
            </a:extLst>
          </p:cNvPr>
          <p:cNvSpPr txBox="1"/>
          <p:nvPr/>
        </p:nvSpPr>
        <p:spPr>
          <a:xfrm>
            <a:off x="667264" y="-14545"/>
            <a:ext cx="730232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MARCHE PUBLIC DE MAITRISE D'ŒUVRE POUR LA RESTRUCTURATION ET EXTENSION DE LA MAISON DE SANTE </a:t>
            </a:r>
          </a:p>
          <a:p>
            <a:pPr algn="r"/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TROIS-MOUTIERS (86)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5C2317F-6D45-3A32-3D0C-40F0188942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80" y="122289"/>
            <a:ext cx="1198623" cy="4649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738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71CFE1-B23B-5627-225F-814C5EA459B3}"/>
              </a:ext>
            </a:extLst>
          </p:cNvPr>
          <p:cNvSpPr txBox="1"/>
          <p:nvPr/>
        </p:nvSpPr>
        <p:spPr>
          <a:xfrm>
            <a:off x="2716272" y="286258"/>
            <a:ext cx="3711455" cy="261610"/>
          </a:xfrm>
          <a:prstGeom prst="rect">
            <a:avLst/>
          </a:prstGeom>
          <a:noFill/>
          <a:ln>
            <a:solidFill>
              <a:srgbClr val="8254F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8254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DE L’ARCHITECTE MANDATAIRE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DDDDED-6293-6D33-3A64-EBCE00CEAB7F}"/>
              </a:ext>
            </a:extLst>
          </p:cNvPr>
          <p:cNvSpPr txBox="1"/>
          <p:nvPr/>
        </p:nvSpPr>
        <p:spPr>
          <a:xfrm>
            <a:off x="0" y="668919"/>
            <a:ext cx="1937858" cy="369332"/>
          </a:xfrm>
          <a:prstGeom prst="rect">
            <a:avLst/>
          </a:prstGeom>
          <a:solidFill>
            <a:srgbClr val="8254F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6FAC93-7E76-A24F-7C5B-8CE6EE28551F}"/>
              </a:ext>
            </a:extLst>
          </p:cNvPr>
          <p:cNvSpPr/>
          <p:nvPr/>
        </p:nvSpPr>
        <p:spPr>
          <a:xfrm>
            <a:off x="92280" y="1158590"/>
            <a:ext cx="4756558" cy="545234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Illustrations, composition libre</a:t>
            </a:r>
          </a:p>
          <a:p>
            <a:pPr algn="ctr"/>
            <a:endParaRPr lang="fr-FR" sz="9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75C4A8-408C-D63D-CD12-2C944E65A534}"/>
              </a:ext>
            </a:extLst>
          </p:cNvPr>
          <p:cNvSpPr txBox="1"/>
          <p:nvPr/>
        </p:nvSpPr>
        <p:spPr>
          <a:xfrm>
            <a:off x="4973276" y="3739372"/>
            <a:ext cx="4078444" cy="28715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fr-FR" sz="1200" b="1" u="sng" dirty="0">
                <a:solidFill>
                  <a:srgbClr val="8254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CARACTERISTIQUES DE L’OPERATION</a:t>
            </a:r>
          </a:p>
          <a:p>
            <a:endParaRPr lang="fr-F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MOA : </a:t>
            </a: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Enveloppe travaux (€ HT) :</a:t>
            </a: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Surfaces (m²) :</a:t>
            </a: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Type d’opération :</a:t>
            </a: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Avancement :</a:t>
            </a: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Mission de MOE :</a:t>
            </a: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Particularités / description succincte :</a:t>
            </a: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43BE1C-2848-1EE9-C0A4-472315B02042}"/>
              </a:ext>
            </a:extLst>
          </p:cNvPr>
          <p:cNvSpPr txBox="1"/>
          <p:nvPr/>
        </p:nvSpPr>
        <p:spPr>
          <a:xfrm>
            <a:off x="1964597" y="668563"/>
            <a:ext cx="65121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NOM DE LA REFERENCE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0D6533-DBFC-48F3-81D2-AEDE5DDA3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7969589" y="-4331"/>
            <a:ext cx="1174411" cy="106610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A1AA8A5-7E33-B21A-13FD-A286791FED5A}"/>
              </a:ext>
            </a:extLst>
          </p:cNvPr>
          <p:cNvSpPr/>
          <p:nvPr/>
        </p:nvSpPr>
        <p:spPr>
          <a:xfrm>
            <a:off x="4973276" y="1158590"/>
            <a:ext cx="4078444" cy="244958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Illustrations, composition libre</a:t>
            </a:r>
          </a:p>
          <a:p>
            <a:pPr algn="ctr"/>
            <a:endParaRPr lang="fr-FR" sz="9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071F75-9D0A-91FA-6F78-F06EF47CB0FE}"/>
              </a:ext>
            </a:extLst>
          </p:cNvPr>
          <p:cNvSpPr txBox="1"/>
          <p:nvPr/>
        </p:nvSpPr>
        <p:spPr>
          <a:xfrm>
            <a:off x="667264" y="-14545"/>
            <a:ext cx="730232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MARCHE PUBLIC DE MAITRISE D'ŒUVRE POUR LA RESTRUCTURATION ET EXTENSION DE LA MAISON DE SANTE </a:t>
            </a:r>
          </a:p>
          <a:p>
            <a:pPr algn="r"/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TROIS-MOUTIERS (86)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A14709F-5CC0-EA1F-1E5B-C53382B520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80" y="122289"/>
            <a:ext cx="1198623" cy="4649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2130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71CFE1-B23B-5627-225F-814C5EA459B3}"/>
              </a:ext>
            </a:extLst>
          </p:cNvPr>
          <p:cNvSpPr txBox="1"/>
          <p:nvPr/>
        </p:nvSpPr>
        <p:spPr>
          <a:xfrm>
            <a:off x="2716272" y="286258"/>
            <a:ext cx="3711455" cy="261610"/>
          </a:xfrm>
          <a:prstGeom prst="rect">
            <a:avLst/>
          </a:prstGeom>
          <a:noFill/>
          <a:ln>
            <a:solidFill>
              <a:srgbClr val="8254F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8254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DE L’ARCHITECTE MANDATAIRE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DDDDED-6293-6D33-3A64-EBCE00CEAB7F}"/>
              </a:ext>
            </a:extLst>
          </p:cNvPr>
          <p:cNvSpPr txBox="1"/>
          <p:nvPr/>
        </p:nvSpPr>
        <p:spPr>
          <a:xfrm>
            <a:off x="0" y="668919"/>
            <a:ext cx="1937858" cy="369332"/>
          </a:xfrm>
          <a:prstGeom prst="rect">
            <a:avLst/>
          </a:prstGeom>
          <a:solidFill>
            <a:srgbClr val="8254F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6FAC93-7E76-A24F-7C5B-8CE6EE28551F}"/>
              </a:ext>
            </a:extLst>
          </p:cNvPr>
          <p:cNvSpPr/>
          <p:nvPr/>
        </p:nvSpPr>
        <p:spPr>
          <a:xfrm>
            <a:off x="92280" y="1158590"/>
            <a:ext cx="4756558" cy="545234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Illustrations, composition libre</a:t>
            </a:r>
          </a:p>
          <a:p>
            <a:pPr algn="ctr"/>
            <a:endParaRPr lang="fr-FR" sz="9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75C4A8-408C-D63D-CD12-2C944E65A534}"/>
              </a:ext>
            </a:extLst>
          </p:cNvPr>
          <p:cNvSpPr txBox="1"/>
          <p:nvPr/>
        </p:nvSpPr>
        <p:spPr>
          <a:xfrm>
            <a:off x="4973276" y="3739372"/>
            <a:ext cx="4078444" cy="28715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fr-FR" sz="1200" b="1" u="sng" dirty="0">
                <a:solidFill>
                  <a:srgbClr val="8254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CARACTERISTIQUES DE L’OPERATION</a:t>
            </a:r>
          </a:p>
          <a:p>
            <a:endParaRPr lang="fr-F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MOA : </a:t>
            </a: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Enveloppe travaux (€ HT) :</a:t>
            </a: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Surfaces (m²) :</a:t>
            </a: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Type d’opération :</a:t>
            </a: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Avancement :</a:t>
            </a: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Mission de MOE :</a:t>
            </a:r>
          </a:p>
          <a:p>
            <a:pPr marL="285750" indent="-285750">
              <a:buFontTx/>
              <a:buChar char="-"/>
            </a:pP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Particularités / description succincte :</a:t>
            </a: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43BE1C-2848-1EE9-C0A4-472315B02042}"/>
              </a:ext>
            </a:extLst>
          </p:cNvPr>
          <p:cNvSpPr txBox="1"/>
          <p:nvPr/>
        </p:nvSpPr>
        <p:spPr>
          <a:xfrm>
            <a:off x="1964597" y="668563"/>
            <a:ext cx="65121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NOM DE LA REFERENCE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0D6533-DBFC-48F3-81D2-AEDE5DDA3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7969589" y="-4331"/>
            <a:ext cx="1174411" cy="106610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C689C06-39BA-DAAC-15EF-F302A0AE185B}"/>
              </a:ext>
            </a:extLst>
          </p:cNvPr>
          <p:cNvSpPr txBox="1"/>
          <p:nvPr/>
        </p:nvSpPr>
        <p:spPr>
          <a:xfrm>
            <a:off x="667264" y="-14545"/>
            <a:ext cx="730232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MARCHE PUBLIC DE MAITRISE D'ŒUVRE POUR LA RESTRUCTURATION ET EXTENSION DE LA MAISON DE SANTE </a:t>
            </a:r>
          </a:p>
          <a:p>
            <a:pPr algn="r"/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TROIS-MOUTIERS (86)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1AA8A5-7E33-B21A-13FD-A286791FED5A}"/>
              </a:ext>
            </a:extLst>
          </p:cNvPr>
          <p:cNvSpPr/>
          <p:nvPr/>
        </p:nvSpPr>
        <p:spPr>
          <a:xfrm>
            <a:off x="4973276" y="1158590"/>
            <a:ext cx="4078444" cy="244958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Illustrations, composition libre</a:t>
            </a:r>
          </a:p>
          <a:p>
            <a:pPr algn="ctr"/>
            <a:endParaRPr lang="fr-FR" sz="9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83E690F-CF78-123A-D193-6A098A6CF0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80" y="122289"/>
            <a:ext cx="1198623" cy="4649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8798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bee4c5c-8f43-4f7f-9637-07f983ecca3d" ContentTypeId="0x0101007BD61AFCC8A643B8924AB3F7EE18260102" PreviousValue="false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roject Document" ma:contentTypeID="0x0101007BD61AFCC8A643B8924AB3F7EE1826010200692D9F1C23D44149BB68D18BD1D195F4" ma:contentTypeVersion="10" ma:contentTypeDescription="Base content type for project documents" ma:contentTypeScope="" ma:versionID="b017252ac216d05e77e01396ff5094e1">
  <xsd:schema xmlns:xsd="http://www.w3.org/2001/XMLSchema" xmlns:xs="http://www.w3.org/2001/XMLSchema" xmlns:p="http://schemas.microsoft.com/office/2006/metadata/properties" xmlns:ns1="http://schemas.microsoft.com/sharepoint/v3" xmlns:ns2="980b2c76-4eb4-4926-991a-bb246786b55e" xmlns:ns3="8043c280-e672-43f5-886c-af9cae53c7c4" targetNamespace="http://schemas.microsoft.com/office/2006/metadata/properties" ma:root="true" ma:fieldsID="9f9c1716fbe67fa16b7ce45fae2bebf2" ns1:_="" ns2:_="" ns3:_="">
    <xsd:import namespace="http://schemas.microsoft.com/sharepoint/v3"/>
    <xsd:import namespace="980b2c76-4eb4-4926-991a-bb246786b55e"/>
    <xsd:import namespace="8043c280-e672-43f5-886c-af9cae53c7c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TaxKeywordTaxHTField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2:LastDateSharedToProjectMemory" minOccurs="0"/>
                <xsd:element ref="ns2:LastVersionSharedToProjectMemory" minOccurs="0"/>
                <xsd:element ref="ns2:MMSourceID" minOccurs="0"/>
                <xsd:element ref="ns3:DocumentDescription" minOccurs="0"/>
                <xsd:element ref="ns3:DocumentStatusCode" minOccurs="0"/>
                <xsd:element ref="ns3:DocumentRevisionCode" minOccurs="0"/>
                <xsd:element ref="ns3:MM_CheckApproveStatus" minOccurs="0"/>
                <xsd:element ref="ns3:MM_CheckApproveVersion" minOccurs="0"/>
                <xsd:element ref="ns2:DateReceived" minOccurs="0"/>
                <xsd:element ref="ns2:SentB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5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6" nillable="true" ma:displayName="Number of Ratings" ma:decimals="0" ma:description="Number of ratings submitted" ma:internalName="RatingCount" ma:readOnly="true">
      <xsd:simpleType>
        <xsd:restriction base="dms:Number"/>
      </xsd:simpleType>
    </xsd:element>
    <xsd:element name="RatedBy" ma:index="17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8" nillable="true" ma:displayName="User ratings" ma:description="User ratings for the item" ma:hidden="true" ma:internalName="Ratings">
      <xsd:simpleType>
        <xsd:restriction base="dms:Note"/>
      </xsd:simpleType>
    </xsd:element>
    <xsd:element name="LikesCount" ma:index="19" nillable="true" ma:displayName="Number of Likes" ma:internalName="LikesCount">
      <xsd:simpleType>
        <xsd:restriction base="dms:Unknown"/>
      </xsd:simpleType>
    </xsd:element>
    <xsd:element name="LikedBy" ma:index="20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0b2c76-4eb4-4926-991a-bb246786b55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1452b869-bb49-41be-99d5-aa18aaf1d179}" ma:internalName="TaxCatchAll" ma:showField="CatchAllData" ma:web="c23bae98-099a-43f9-bd5f-012c914615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1452b869-bb49-41be-99d5-aa18aaf1d179}" ma:internalName="TaxCatchAllLabel" ma:readOnly="true" ma:showField="CatchAllDataLabel" ma:web="c23bae98-099a-43f9-bd5f-012c914615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3bee4c5c-8f43-4f7f-9637-07f983ecca3d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LastDateSharedToProjectMemory" ma:index="21" nillable="true" ma:displayName="Last Shared To Project Memory" ma:format="DateTime" ma:internalName="LastDateSharedToProjectMemory" ma:readOnly="false">
      <xsd:simpleType>
        <xsd:restriction base="dms:DateTime"/>
      </xsd:simpleType>
    </xsd:element>
    <xsd:element name="LastVersionSharedToProjectMemory" ma:index="22" nillable="true" ma:displayName="Last Version Shared To Project Memory" ma:internalName="LastVersionSharedToProjectMemory" ma:readOnly="false">
      <xsd:simpleType>
        <xsd:restriction base="dms:Text">
          <xsd:maxLength value="255"/>
        </xsd:restriction>
      </xsd:simpleType>
    </xsd:element>
    <xsd:element name="MMSourceID" ma:index="23" nillable="true" ma:displayName="MM Source ID" ma:description="Used for source searches" ma:internalName="MMSourceID" ma:readOnly="false">
      <xsd:simpleType>
        <xsd:restriction base="dms:Text">
          <xsd:maxLength value="255"/>
        </xsd:restriction>
      </xsd:simpleType>
    </xsd:element>
    <xsd:element name="DateReceived" ma:index="29" nillable="true" ma:displayName="Date Received" ma:internalName="DateReceived">
      <xsd:simpleType>
        <xsd:restriction base="dms:DateTime"/>
      </xsd:simpleType>
    </xsd:element>
    <xsd:element name="SentBy" ma:index="30" nillable="true" ma:displayName="Sent By" ma:internalName="SentBy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3c280-e672-43f5-886c-af9cae53c7c4" elementFormDefault="qualified">
    <xsd:import namespace="http://schemas.microsoft.com/office/2006/documentManagement/types"/>
    <xsd:import namespace="http://schemas.microsoft.com/office/infopath/2007/PartnerControls"/>
    <xsd:element name="DocumentDescription" ma:index="24" nillable="true" ma:displayName="Document Description" ma:internalName="DocumentDescription">
      <xsd:simpleType>
        <xsd:restriction base="dms:Note">
          <xsd:maxLength value="255"/>
        </xsd:restriction>
      </xsd:simpleType>
    </xsd:element>
    <xsd:element name="DocumentStatusCode" ma:index="25" nillable="true" ma:displayName="Status Code" ma:default="S0 - Work in Progress" ma:internalName="DocumentStatusCode">
      <xsd:simpleType>
        <xsd:restriction base="dms:Text">
          <xsd:maxLength value="255"/>
        </xsd:restriction>
      </xsd:simpleType>
    </xsd:element>
    <xsd:element name="DocumentRevisionCode" ma:index="26" nillable="true" ma:displayName="Revision" ma:default="P01.01" ma:internalName="DocumentRevisionCode">
      <xsd:simpleType>
        <xsd:restriction base="dms:Text">
          <xsd:maxLength value="255"/>
        </xsd:restriction>
      </xsd:simpleType>
    </xsd:element>
    <xsd:element name="MM_CheckApproveStatus" ma:index="27" nillable="true" ma:displayName="Check &amp; approve" ma:description="Document Action Check &amp; Approve status" ma:internalName="MM_CheckApproveStatus">
      <xsd:simpleType>
        <xsd:restriction base="dms:Text">
          <xsd:maxLength value="255"/>
        </xsd:restriction>
      </xsd:simpleType>
    </xsd:element>
    <xsd:element name="MM_CheckApproveVersion" ma:index="28" nillable="true" ma:displayName="Check &amp; approve version" ma:description="Document Action Check &amp; Approve version" ma:internalName="MM_CheckApproveVersio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Description xmlns="8043c280-e672-43f5-886c-af9cae53c7c4" xsi:nil="true"/>
    <LikesCount xmlns="http://schemas.microsoft.com/sharepoint/v3" xsi:nil="true"/>
    <RatedBy xmlns="http://schemas.microsoft.com/sharepoint/v3">
      <UserInfo>
        <DisplayName/>
        <AccountId xsi:nil="true"/>
        <AccountType/>
      </UserInfo>
    </RatedBy>
    <_dlc_DocId xmlns="980b2c76-4eb4-4926-991a-bb246786b55e">222100092-950162768-1397</_dlc_DocId>
    <MMSourceID xmlns="980b2c76-4eb4-4926-991a-bb246786b55e" xsi:nil="true"/>
    <TaxKeywordTaxHTField xmlns="980b2c76-4eb4-4926-991a-bb246786b55e">
      <Terms xmlns="http://schemas.microsoft.com/office/infopath/2007/PartnerControls"/>
    </TaxKeywordTaxHTField>
    <LastDateSharedToProjectMemory xmlns="980b2c76-4eb4-4926-991a-bb246786b55e" xsi:nil="true"/>
    <DocumentRevisionCode xmlns="8043c280-e672-43f5-886c-af9cae53c7c4">P01.01</DocumentRevisionCode>
    <Ratings xmlns="http://schemas.microsoft.com/sharepoint/v3" xsi:nil="true"/>
    <LikedBy xmlns="http://schemas.microsoft.com/sharepoint/v3">
      <UserInfo>
        <DisplayName/>
        <AccountId xsi:nil="true"/>
        <AccountType/>
      </UserInfo>
    </LikedBy>
    <_dlc_DocIdUrl xmlns="980b2c76-4eb4-4926-991a-bb246786b55e">
      <Url>https://mottmac.sharepoint.com/teams/pj-h4319/_layouts/15/DocIdRedir.aspx?ID=222100092-950162768-1397</Url>
      <Description>222100092-950162768-1397</Description>
    </_dlc_DocIdUrl>
    <LastVersionSharedToProjectMemory xmlns="980b2c76-4eb4-4926-991a-bb246786b55e" xsi:nil="true"/>
    <DocumentStatusCode xmlns="8043c280-e672-43f5-886c-af9cae53c7c4">S0 - Work in Progress</DocumentStatusCode>
    <TaxCatchAll xmlns="980b2c76-4eb4-4926-991a-bb246786b55e" xsi:nil="true"/>
    <MM_CheckApproveVersion xmlns="8043c280-e672-43f5-886c-af9cae53c7c4">0.3</MM_CheckApproveVersion>
    <MM_CheckApproveStatus xmlns="8043c280-e672-43f5-886c-af9cae53c7c4">Checked</MM_CheckApproveStatus>
    <SentBy xmlns="980b2c76-4eb4-4926-991a-bb246786b55e" xsi:nil="true"/>
    <DateReceived xmlns="980b2c76-4eb4-4926-991a-bb246786b55e" xsi:nil="true"/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6C47F7-3FBD-4D28-9CCF-69E8C50D7489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1B415174-5803-492E-B3CA-BDF60F6C1B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1091EDCB-4A42-455E-A030-844045F408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0b2c76-4eb4-4926-991a-bb246786b55e"/>
    <ds:schemaRef ds:uri="8043c280-e672-43f5-886c-af9cae53c7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9991A06-A440-4379-AE9E-DC3325435838}">
  <ds:schemaRefs>
    <ds:schemaRef ds:uri="http://schemas.microsoft.com/office/2006/metadata/properties"/>
    <ds:schemaRef ds:uri="http://schemas.microsoft.com/office/infopath/2007/PartnerControls"/>
    <ds:schemaRef ds:uri="8043c280-e672-43f5-886c-af9cae53c7c4"/>
    <ds:schemaRef ds:uri="http://schemas.microsoft.com/sharepoint/v3"/>
    <ds:schemaRef ds:uri="980b2c76-4eb4-4926-991a-bb246786b55e"/>
  </ds:schemaRefs>
</ds:datastoreItem>
</file>

<file path=customXml/itemProps5.xml><?xml version="1.0" encoding="utf-8"?>
<ds:datastoreItem xmlns:ds="http://schemas.openxmlformats.org/officeDocument/2006/customXml" ds:itemID="{A4C5DBC0-9395-4EED-BF70-358380F5C0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198</TotalTime>
  <Words>204</Words>
  <Application>Microsoft Office PowerPoint</Application>
  <PresentationFormat>On-screen Show (4:3)</PresentationFormat>
  <Paragraphs>69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Lucille Pereda</dc:creator>
  <cp:lastModifiedBy>Florian Parent</cp:lastModifiedBy>
  <cp:revision>2</cp:revision>
  <dcterms:created xsi:type="dcterms:W3CDTF">2023-10-30T13:49:50Z</dcterms:created>
  <dcterms:modified xsi:type="dcterms:W3CDTF">2025-03-10T13:16:11Z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avedOnce">
    <vt:lpwstr>true</vt:lpwstr>
  </property>
  <property fmtid="{D5CDD505-2E9C-101B-9397-08002B2CF9AE}" pid="3" name="TaxKeyword">
    <vt:lpwstr/>
  </property>
  <property fmtid="{D5CDD505-2E9C-101B-9397-08002B2CF9AE}" pid="4" name="ContentTypeId">
    <vt:lpwstr>0x0101007BD61AFCC8A643B8924AB3F7EE1826010200692D9F1C23D44149BB68D18BD1D195F4</vt:lpwstr>
  </property>
  <property fmtid="{D5CDD505-2E9C-101B-9397-08002B2CF9AE}" pid="5" name="_dlc_DocIdItemGuid">
    <vt:lpwstr>848600b0-3f46-4c96-9d05-516ab35d7d13</vt:lpwstr>
  </property>
  <property fmtid="{D5CDD505-2E9C-101B-9397-08002B2CF9AE}" pid="6" name="MediaServiceImageTags">
    <vt:lpwstr/>
  </property>
  <property fmtid="{D5CDD505-2E9C-101B-9397-08002B2CF9AE}" pid="7" name="lcf76f155ced4ddcb4097134ff3c332f">
    <vt:lpwstr/>
  </property>
  <property fmtid="{D5CDD505-2E9C-101B-9397-08002B2CF9AE}" pid="8" name="MSIP_Label_f49efa9f-42fe-4312-9503-c89a219c0830_Enabled">
    <vt:lpwstr>true</vt:lpwstr>
  </property>
  <property fmtid="{D5CDD505-2E9C-101B-9397-08002B2CF9AE}" pid="9" name="MSIP_Label_f49efa9f-42fe-4312-9503-c89a219c0830_SetDate">
    <vt:lpwstr>2024-05-31T15:32:37Z</vt:lpwstr>
  </property>
  <property fmtid="{D5CDD505-2E9C-101B-9397-08002B2CF9AE}" pid="10" name="MSIP_Label_f49efa9f-42fe-4312-9503-c89a219c0830_Method">
    <vt:lpwstr>Standard</vt:lpwstr>
  </property>
  <property fmtid="{D5CDD505-2E9C-101B-9397-08002B2CF9AE}" pid="11" name="MSIP_Label_f49efa9f-42fe-4312-9503-c89a219c0830_Name">
    <vt:lpwstr>MM RESTRICTED</vt:lpwstr>
  </property>
  <property fmtid="{D5CDD505-2E9C-101B-9397-08002B2CF9AE}" pid="12" name="MSIP_Label_f49efa9f-42fe-4312-9503-c89a219c0830_SiteId">
    <vt:lpwstr>a2bed0c4-5957-4f73-b0c2-a811407590fb</vt:lpwstr>
  </property>
  <property fmtid="{D5CDD505-2E9C-101B-9397-08002B2CF9AE}" pid="13" name="MSIP_Label_f49efa9f-42fe-4312-9503-c89a219c0830_ActionId">
    <vt:lpwstr>e4429e4c-05e7-4ca8-82bb-bc5a9c8b982d</vt:lpwstr>
  </property>
  <property fmtid="{D5CDD505-2E9C-101B-9397-08002B2CF9AE}" pid="14" name="MSIP_Label_f49efa9f-42fe-4312-9503-c89a219c0830_ContentBits">
    <vt:lpwstr>2</vt:lpwstr>
  </property>
  <property fmtid="{D5CDD505-2E9C-101B-9397-08002B2CF9AE}" pid="15" name="ClassificationContentMarkingFooterLocations">
    <vt:lpwstr>Office Theme:8</vt:lpwstr>
  </property>
  <property fmtid="{D5CDD505-2E9C-101B-9397-08002B2CF9AE}" pid="16" name="ClassificationContentMarkingFooterText">
    <vt:lpwstr>Mott MacDonald Restricted</vt:lpwstr>
  </property>
</Properties>
</file>